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8" r:id="rId1"/>
    <p:sldMasterId id="2147483659" r:id="rId2"/>
  </p:sldMasterIdLst>
  <p:notesMasterIdLst>
    <p:notesMasterId r:id="rId47"/>
  </p:notesMasterIdLst>
  <p:sldIdLst>
    <p:sldId id="256" r:id="rId3"/>
    <p:sldId id="308" r:id="rId4"/>
    <p:sldId id="257" r:id="rId5"/>
    <p:sldId id="259" r:id="rId6"/>
    <p:sldId id="260" r:id="rId7"/>
    <p:sldId id="263" r:id="rId8"/>
    <p:sldId id="269" r:id="rId9"/>
    <p:sldId id="267" r:id="rId10"/>
    <p:sldId id="268" r:id="rId11"/>
    <p:sldId id="271" r:id="rId12"/>
    <p:sldId id="272" r:id="rId13"/>
    <p:sldId id="274" r:id="rId14"/>
    <p:sldId id="275" r:id="rId15"/>
    <p:sldId id="276" r:id="rId16"/>
    <p:sldId id="277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306" r:id="rId25"/>
    <p:sldId id="288" r:id="rId26"/>
    <p:sldId id="294" r:id="rId27"/>
    <p:sldId id="293" r:id="rId28"/>
    <p:sldId id="295" r:id="rId29"/>
    <p:sldId id="296" r:id="rId30"/>
    <p:sldId id="291" r:id="rId31"/>
    <p:sldId id="297" r:id="rId32"/>
    <p:sldId id="310" r:id="rId33"/>
    <p:sldId id="307" r:id="rId34"/>
    <p:sldId id="264" r:id="rId35"/>
    <p:sldId id="278" r:id="rId36"/>
    <p:sldId id="299" r:id="rId37"/>
    <p:sldId id="300" r:id="rId38"/>
    <p:sldId id="302" r:id="rId39"/>
    <p:sldId id="309" r:id="rId40"/>
    <p:sldId id="261" r:id="rId41"/>
    <p:sldId id="289" r:id="rId42"/>
    <p:sldId id="279" r:id="rId43"/>
    <p:sldId id="292" r:id="rId44"/>
    <p:sldId id="305" r:id="rId45"/>
    <p:sldId id="298" r:id="rId46"/>
  </p:sldIdLst>
  <p:sldSz cx="18288000" cy="10287000"/>
  <p:notesSz cx="10287000" cy="18288000"/>
  <p:embeddedFontLst>
    <p:embeddedFont>
      <p:font typeface="Calibri" panose="020F0502020204030204" pitchFamily="34" charset="0"/>
      <p:regular r:id="rId48"/>
      <p:bold r:id="rId49"/>
      <p:italic r:id="rId50"/>
      <p:boldItalic r:id="rId51"/>
    </p:embeddedFont>
    <p:embeddedFont>
      <p:font typeface="Montserrat" pitchFamily="2" charset="-52"/>
      <p:regular r:id="rId52"/>
      <p:bold r:id="rId53"/>
      <p:italic r:id="rId54"/>
      <p:boldItalic r:id="rId55"/>
    </p:embeddedFont>
    <p:embeddedFont>
      <p:font typeface="Montserrat Medium" pitchFamily="2" charset="-52"/>
      <p:regular r:id="rId56"/>
      <p:bold r:id="rId57"/>
      <p:italic r:id="rId58"/>
      <p:boldItalic r:id="rId59"/>
    </p:embeddedFont>
    <p:embeddedFont>
      <p:font typeface="Montserrat SemiBold" pitchFamily="2" charset="-52"/>
      <p:regular r:id="rId60"/>
      <p:bold r:id="rId61"/>
      <p:italic r:id="rId62"/>
      <p:boldItalic r:id="rId6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1224" userDrawn="1">
          <p15:clr>
            <a:srgbClr val="747775"/>
          </p15:clr>
        </p15:guide>
        <p15:guide id="2" pos="1723" userDrawn="1">
          <p15:clr>
            <a:srgbClr val="747775"/>
          </p15:clr>
        </p15:guide>
        <p15:guide id="3" orient="horz" pos="582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C4C6"/>
    <a:srgbClr val="F3CC81"/>
    <a:srgbClr val="E8D789"/>
    <a:srgbClr val="E4BCC4"/>
    <a:srgbClr val="F8DFB6"/>
    <a:srgbClr val="BFBFBF"/>
    <a:srgbClr val="828B8A"/>
    <a:srgbClr val="E6D4D2"/>
    <a:srgbClr val="FBCED0"/>
    <a:srgbClr val="FFE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169" autoAdjust="0"/>
  </p:normalViewPr>
  <p:slideViewPr>
    <p:cSldViewPr snapToGrid="0">
      <p:cViewPr varScale="1">
        <p:scale>
          <a:sx n="60" d="100"/>
          <a:sy n="60" d="100"/>
        </p:scale>
        <p:origin x="108" y="78"/>
      </p:cViewPr>
      <p:guideLst>
        <p:guide pos="1224"/>
        <p:guide pos="1723"/>
        <p:guide orient="horz" pos="582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63" Type="http://schemas.openxmlformats.org/officeDocument/2006/relationships/font" Target="fonts/font16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66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font" Target="fonts/font14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64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font" Target="fonts/font4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12.fntdata"/><Relationship Id="rId67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7.fntdata"/><Relationship Id="rId62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5.fntdata"/><Relationship Id="rId60" Type="http://schemas.openxmlformats.org/officeDocument/2006/relationships/font" Target="fonts/font13.fntdata"/><Relationship Id="rId65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714825" y="1371600"/>
            <a:ext cx="6858325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aaa221a86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aaa221a86e_1_0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g310a42cee21_3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9" name="Google Shape;689;g310a42cee21_3_9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g2a045750afc_2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5" name="Google Shape;755;g2a045750afc_2_12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g1ec3b545725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5" name="Google Shape;805;g1ec3b545725_0_70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g1ee3848b7af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7" name="Google Shape;847;g1ee3848b7af_0_76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g1ee3848b7af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1" name="Google Shape;881;g1ee3848b7af_0_81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g1ee3848b7af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2" name="Google Shape;1062;g1ee3848b7af_0_63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g310a42cee21_3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2" name="Google Shape;1102;g310a42cee21_3_15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g1ee3848b7a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5" name="Google Shape;1135;g1ee3848b7af_0_0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Google Shape;1163;g310a42cee21_3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4" name="Google Shape;1164;g310a42cee21_3_18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g310a42cee21_3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7" name="Google Shape;1237;g310a42cee21_3_21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ec3b545725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ec3b545725_0_38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" name="Google Shape;1272;g310a42cee21_3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3" name="Google Shape;1273;g310a42cee21_3_24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Google Shape;1310;g310a42cee21_3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1" name="Google Shape;1311;g310a42cee21_3_27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3" name="Google Shape;1383;g1ee3848b7af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4" name="Google Shape;1384;g1ee3848b7af_0_3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8" name="Google Shape;1598;g310a42cee21_3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9" name="Google Shape;1599;g310a42cee21_3_33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1" name="Google Shape;1561;g1ee3848b7af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2" name="Google Shape;1562;g1ee3848b7af_0_58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9" name="Google Shape;1629;g31031fcd31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0" name="Google Shape;1630;g31031fcd317_0_0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4" name="Google Shape;1654;g310a248e39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5" name="Google Shape;1655;g310a248e392_0_0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5" name="Google Shape;1485;g1ee3848b7af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6" name="Google Shape;1486;g1ee3848b7af_0_49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" name="Google Shape;1689;g310a42cee21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0" name="Google Shape;1690;g310a42cee21_3_0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952500" y="1371600"/>
            <a:ext cx="12192000" cy="6858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5844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10a42cee21_3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10a42cee21_3_36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10a42cee21_3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310a42cee21_3_3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g310a42cee21_3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9" name="Google Shape;919;g310a42cee21_3_12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1" name="Google Shape;1561;g1ee3848b7af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2" name="Google Shape;1562;g1ee3848b7af_0_58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803479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1" name="Google Shape;1561;g1ee3848b7af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2" name="Google Shape;1562;g1ee3848b7af_0_58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7309691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1ec3b545725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1ec3b545725_0_44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6" name="Google Shape;1416;g1ee3848b7af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7" name="Google Shape;1417;g1ee3848b7af_0_20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g2a045750afc_2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6" name="Google Shape;1036;g2a045750afc_2_20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g1ee3848b7af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4" name="Google Shape;1524;g1ee3848b7af_0_37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3" name="Google Shape;1713;g2ae5c6eecf5_13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4" name="Google Shape;1714;g2ae5c6eecf5_13_75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1ec3b545725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1ec3b545725_0_6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1ec3b545725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1ec3b545725_0_12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310a42cee21_3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310a42cee21_3_6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2ae5c6eecf5_8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Google Shape;511;g2ae5c6eecf5_8_5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с фото убрать справа растяжку и бутылку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1ec3b54572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" name="Google Shape;546;g1ec3b545725_0_0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1ec3b545725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2500" y="13716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1ec3b545725_0_53:notes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seño personalizado">
  <p:cSld name="5_Diseño personalizado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>
            <a:spLocks noGrp="1"/>
          </p:cNvSpPr>
          <p:nvPr>
            <p:ph type="pic" idx="2"/>
          </p:nvPr>
        </p:nvSpPr>
        <p:spPr>
          <a:xfrm>
            <a:off x="9697212" y="3691604"/>
            <a:ext cx="7409700" cy="5729400"/>
          </a:xfrm>
          <a:prstGeom prst="roundRect">
            <a:avLst>
              <a:gd name="adj" fmla="val 2225"/>
            </a:avLst>
          </a:prstGeom>
          <a:solidFill>
            <a:schemeClr val="dk2"/>
          </a:solidFill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/>
          <p:nvPr/>
        </p:nvSpPr>
        <p:spPr>
          <a:xfrm>
            <a:off x="0" y="0"/>
            <a:ext cx="18294731" cy="10290931"/>
          </a:xfrm>
          <a:custGeom>
            <a:avLst/>
            <a:gdLst/>
            <a:ahLst/>
            <a:cxnLst/>
            <a:rect l="l" t="t" r="r" b="b"/>
            <a:pathLst>
              <a:path w="20104100" h="11308715" extrusionOk="0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362153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5"/>
          <p:cNvSpPr txBox="1">
            <a:spLocks noGrp="1"/>
          </p:cNvSpPr>
          <p:nvPr>
            <p:ph type="ftr" idx="11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dt" idx="10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sldNum" idx="12"/>
          </p:nvPr>
        </p:nvSpPr>
        <p:spPr>
          <a:xfrm>
            <a:off x="13167361" y="9566910"/>
            <a:ext cx="4206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"/>
          <p:cNvSpPr txBox="1">
            <a:spLocks noGrp="1"/>
          </p:cNvSpPr>
          <p:nvPr>
            <p:ph type="title"/>
          </p:nvPr>
        </p:nvSpPr>
        <p:spPr>
          <a:xfrm>
            <a:off x="8195611" y="645933"/>
            <a:ext cx="7905600" cy="7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4900" b="1" i="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6"/>
          <p:cNvSpPr txBox="1">
            <a:spLocks noGrp="1"/>
          </p:cNvSpPr>
          <p:nvPr>
            <p:ph type="body" idx="1"/>
          </p:nvPr>
        </p:nvSpPr>
        <p:spPr>
          <a:xfrm>
            <a:off x="1565039" y="2792605"/>
            <a:ext cx="14153400" cy="60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6800" b="1" i="0"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marL="137160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marL="182880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marL="228600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marL="274320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marL="320040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marL="365760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marL="411480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ftr" idx="11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dt" idx="10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sldNum" idx="12"/>
          </p:nvPr>
        </p:nvSpPr>
        <p:spPr>
          <a:xfrm>
            <a:off x="13167361" y="9566910"/>
            <a:ext cx="4206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dt" idx="10"/>
          </p:nvPr>
        </p:nvSpPr>
        <p:spPr>
          <a:xfrm>
            <a:off x="914400" y="9566910"/>
            <a:ext cx="42063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ftr" idx="11"/>
          </p:nvPr>
        </p:nvSpPr>
        <p:spPr>
          <a:xfrm>
            <a:off x="6217920" y="9566910"/>
            <a:ext cx="58521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sldNum" idx="12"/>
          </p:nvPr>
        </p:nvSpPr>
        <p:spPr>
          <a:xfrm>
            <a:off x="13167361" y="9566910"/>
            <a:ext cx="4206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965">
          <p15:clr>
            <a:srgbClr val="FBAE40"/>
          </p15:clr>
        </p15:guide>
        <p15:guide id="2" pos="3493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ctrTitle"/>
          </p:nvPr>
        </p:nvSpPr>
        <p:spPr>
          <a:xfrm>
            <a:off x="1371600" y="3188970"/>
            <a:ext cx="15544800" cy="21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4900" b="1" i="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subTitle" idx="1"/>
          </p:nvPr>
        </p:nvSpPr>
        <p:spPr>
          <a:xfrm>
            <a:off x="2743200" y="5760720"/>
            <a:ext cx="12801600" cy="25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6800" b="1" i="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ftr" idx="11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dt" idx="10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sldNum" idx="12"/>
          </p:nvPr>
        </p:nvSpPr>
        <p:spPr>
          <a:xfrm>
            <a:off x="13167361" y="9566910"/>
            <a:ext cx="4206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 txBox="1">
            <a:spLocks noGrp="1"/>
          </p:cNvSpPr>
          <p:nvPr>
            <p:ph type="title"/>
          </p:nvPr>
        </p:nvSpPr>
        <p:spPr>
          <a:xfrm>
            <a:off x="8195611" y="645933"/>
            <a:ext cx="7905600" cy="7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4900" b="1" i="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1"/>
          </p:nvPr>
        </p:nvSpPr>
        <p:spPr>
          <a:xfrm>
            <a:off x="914400" y="2366010"/>
            <a:ext cx="7955400" cy="67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marL="137160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marL="182880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marL="228600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marL="274320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marL="320040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marL="365760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marL="411480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body" idx="2"/>
          </p:nvPr>
        </p:nvSpPr>
        <p:spPr>
          <a:xfrm>
            <a:off x="9418320" y="2366010"/>
            <a:ext cx="7955400" cy="67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marL="137160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marL="182880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marL="228600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marL="274320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marL="320040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marL="365760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marL="411480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ftr" idx="11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dt" idx="10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3167361" y="9566910"/>
            <a:ext cx="4206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/>
          </p:nvPr>
        </p:nvSpPr>
        <p:spPr>
          <a:xfrm>
            <a:off x="8195611" y="645933"/>
            <a:ext cx="7905600" cy="7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4900" b="1" i="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ftr" idx="11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dt" idx="10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13167361" y="9566910"/>
            <a:ext cx="4206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1" cstate="print">
            <a:alphaModFix/>
          </a:blip>
          <a:stretch>
            <a:fillRect/>
          </a:stretch>
        </a:blipFill>
        <a:effectLst/>
      </p:bgPr>
    </p:bg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3"/>
          <p:cNvSpPr txBox="1">
            <a:spLocks noGrp="1"/>
          </p:cNvSpPr>
          <p:nvPr>
            <p:ph type="title"/>
          </p:nvPr>
        </p:nvSpPr>
        <p:spPr>
          <a:xfrm>
            <a:off x="8195611" y="645933"/>
            <a:ext cx="7905600" cy="7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49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body" idx="1"/>
          </p:nvPr>
        </p:nvSpPr>
        <p:spPr>
          <a:xfrm>
            <a:off x="1565039" y="2792605"/>
            <a:ext cx="14153400" cy="60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6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ftr" idx="11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dt" idx="10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sldNum" idx="12"/>
          </p:nvPr>
        </p:nvSpPr>
        <p:spPr>
          <a:xfrm>
            <a:off x="13167361" y="9566910"/>
            <a:ext cx="4206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a6ad985a-ae51-11eb-950d-00155da68a11.pdf" TargetMode="External"/><Relationship Id="rId13" Type="http://schemas.openxmlformats.org/officeDocument/2006/relationships/image" Target="../media/image27.png"/><Relationship Id="rId18" Type="http://schemas.openxmlformats.org/officeDocument/2006/relationships/image" Target="../media/image76.png"/><Relationship Id="rId3" Type="http://schemas.openxmlformats.org/officeDocument/2006/relationships/image" Target="../media/image70.png"/><Relationship Id="rId7" Type="http://schemas.openxmlformats.org/officeDocument/2006/relationships/hyperlink" Target="https://happygifts.ru/catalog/uyutnyy_dom/stolovye_pribory/kokteylnaya_trubochka_ladix_v_futlyare_articul_346682/color_belyy/" TargetMode="External"/><Relationship Id="rId12" Type="http://schemas.openxmlformats.org/officeDocument/2006/relationships/image" Target="../media/image73.png"/><Relationship Id="rId17" Type="http://schemas.openxmlformats.org/officeDocument/2006/relationships/hyperlink" Target="https://happygifts.ru/catalog_files/f0cc3f5f-e5ef-11ee-9659-00155da68a11.pdf" TargetMode="External"/><Relationship Id="rId2" Type="http://schemas.openxmlformats.org/officeDocument/2006/relationships/notesSlide" Target="../notesSlides/notesSlide9.xml"/><Relationship Id="rId16" Type="http://schemas.openxmlformats.org/officeDocument/2006/relationships/hyperlink" Target="https://happygifts.ru/catalog/puteshestvie_i_otdykh/pledy/pled_dlya_piknika_rest_zhyeltyy_115_kh_140_sm_dvukhstoronniy_material_flis_150_grm2_oksford_210_t_articul_2407/color_seryy/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/elektronika/portativnye_kolonki/portativnaya_mini_bluetooth_kolonka_sound_burger_coffee_serebristyy_articul_26532/color_serebryanyy/" TargetMode="External"/><Relationship Id="rId11" Type="http://schemas.openxmlformats.org/officeDocument/2006/relationships/image" Target="../media/image72.png"/><Relationship Id="rId5" Type="http://schemas.openxmlformats.org/officeDocument/2006/relationships/hyperlink" Target="https://happygifts.ru/catalog/posuda/bokaly/stakan_durnox_s_silikonovoy_kryshkoy_articul_346869/color_belyy/" TargetMode="External"/><Relationship Id="rId15" Type="http://schemas.openxmlformats.org/officeDocument/2006/relationships/image" Target="../media/image75.png"/><Relationship Id="rId10" Type="http://schemas.openxmlformats.org/officeDocument/2006/relationships/hyperlink" Target="https://happygifts.ru/catalog_files/5574ca95-d3fd-11eb-9536-00155da68a10.pdf" TargetMode="External"/><Relationship Id="rId4" Type="http://schemas.openxmlformats.org/officeDocument/2006/relationships/image" Target="../media/image71.png"/><Relationship Id="rId9" Type="http://schemas.openxmlformats.org/officeDocument/2006/relationships/hyperlink" Target="https://happygifts.ru/catalog_files/d3d5462f-9801-11ee-9650-00155da68a11.pdf" TargetMode="External"/><Relationship Id="rId14" Type="http://schemas.openxmlformats.org/officeDocument/2006/relationships/image" Target="../media/image7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96ee8a32-e1dd-11ee-9659-00155da68a11.pdf" TargetMode="External"/><Relationship Id="rId13" Type="http://schemas.openxmlformats.org/officeDocument/2006/relationships/image" Target="../media/image81.jpeg"/><Relationship Id="rId3" Type="http://schemas.openxmlformats.org/officeDocument/2006/relationships/image" Target="../media/image77.png"/><Relationship Id="rId7" Type="http://schemas.openxmlformats.org/officeDocument/2006/relationships/hyperlink" Target="https://happygifts.ru/catalog/ruchki_i_karandashi/karandashi/vechnyy_karandash_p20_articul_32811/color_bezhevyy/" TargetMode="External"/><Relationship Id="rId12" Type="http://schemas.openxmlformats.org/officeDocument/2006/relationships/hyperlink" Target="https://happygifts.ru/catalog_files/2ea1e030-91aa-11ed-9638-00155d640301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/posuda/termokruzhki/termokruzhka_bamboo_s_kryshkoy_350ml_articul_32902/color_serebristyy/" TargetMode="External"/><Relationship Id="rId11" Type="http://schemas.openxmlformats.org/officeDocument/2006/relationships/image" Target="../media/image80.jpeg"/><Relationship Id="rId5" Type="http://schemas.openxmlformats.org/officeDocument/2006/relationships/hyperlink" Target="https://happygifts.ru/catalog/notebooks/y_note/bloknot_memo_pad_razmer_130_170_mm_bezhevyy_blok_v_kletku_articul_33907/color_bezhevyy/" TargetMode="External"/><Relationship Id="rId10" Type="http://schemas.openxmlformats.org/officeDocument/2006/relationships/image" Target="../media/image79.jpeg"/><Relationship Id="rId4" Type="http://schemas.openxmlformats.org/officeDocument/2006/relationships/image" Target="../media/image78.png"/><Relationship Id="rId9" Type="http://schemas.openxmlformats.org/officeDocument/2006/relationships/hyperlink" Target="https://happygifts.ru/catalog_files/b398248d-760c-11ed-9634-00155da68a10.pdf" TargetMode="External"/><Relationship Id="rId14" Type="http://schemas.openxmlformats.org/officeDocument/2006/relationships/image" Target="../media/image8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89.jpeg"/><Relationship Id="rId18" Type="http://schemas.openxmlformats.org/officeDocument/2006/relationships/image" Target="../media/image19.png"/><Relationship Id="rId3" Type="http://schemas.openxmlformats.org/officeDocument/2006/relationships/image" Target="../media/image83.png"/><Relationship Id="rId21" Type="http://schemas.openxmlformats.org/officeDocument/2006/relationships/hyperlink" Target="https://happygifts.ru/catalog_files/196a9868-0157-11ea-9487-00155d640316.pdf" TargetMode="External"/><Relationship Id="rId7" Type="http://schemas.openxmlformats.org/officeDocument/2006/relationships/image" Target="../media/image86.png"/><Relationship Id="rId12" Type="http://schemas.openxmlformats.org/officeDocument/2006/relationships/image" Target="../media/image88.jpe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7.png"/><Relationship Id="rId20" Type="http://schemas.openxmlformats.org/officeDocument/2006/relationships/hyperlink" Target="https://happygifts.ru/catalog_files/586c23b4-0a1e-11ea-948a-00155d640316.pdf" TargetMode="Externa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png"/><Relationship Id="rId11" Type="http://schemas.openxmlformats.org/officeDocument/2006/relationships/hyperlink" Target="https://happygifts.ru/catalog/posuda/lanch_boksy/konteyner_dlya_edy_dinder_articul_344294/color_prozrachnyy,_siniy/" TargetMode="External"/><Relationship Id="rId5" Type="http://schemas.openxmlformats.org/officeDocument/2006/relationships/image" Target="../media/image85.png"/><Relationship Id="rId15" Type="http://schemas.openxmlformats.org/officeDocument/2006/relationships/image" Target="../media/image16.png"/><Relationship Id="rId23" Type="http://schemas.openxmlformats.org/officeDocument/2006/relationships/image" Target="../media/image92.png"/><Relationship Id="rId10" Type="http://schemas.openxmlformats.org/officeDocument/2006/relationships/hyperlink" Target="https://happygifts.ru/catalog/posuda/lanch_boksy/lanchboks_meal_articul_29700/color_siniy/" TargetMode="External"/><Relationship Id="rId19" Type="http://schemas.openxmlformats.org/officeDocument/2006/relationships/hyperlink" Target="https://happygifts.ru/catalog_files/7bb0c149-95dc-11ea-94a7-00155d640315.pdf" TargetMode="External"/><Relationship Id="rId4" Type="http://schemas.openxmlformats.org/officeDocument/2006/relationships/image" Target="../media/image84.png"/><Relationship Id="rId9" Type="http://schemas.openxmlformats.org/officeDocument/2006/relationships/hyperlink" Target="https://happygifts.ru/catalog/puteshestvie_i_otdykh/pledy/pled_plain_articul_20303/color_siniy/" TargetMode="External"/><Relationship Id="rId14" Type="http://schemas.openxmlformats.org/officeDocument/2006/relationships/image" Target="../media/image90.jpeg"/><Relationship Id="rId22" Type="http://schemas.openxmlformats.org/officeDocument/2006/relationships/image" Target="../media/image9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suveniry/antistressy/antistress_myach_articul_7239/color_zelenyy/" TargetMode="External"/><Relationship Id="rId13" Type="http://schemas.openxmlformats.org/officeDocument/2006/relationships/image" Target="../media/image98.jpeg"/><Relationship Id="rId18" Type="http://schemas.openxmlformats.org/officeDocument/2006/relationships/hyperlink" Target="https://happygifts.ru/catalog_files/22f749af-fc57-11e6-9424-00155d640301.pdf" TargetMode="External"/><Relationship Id="rId3" Type="http://schemas.openxmlformats.org/officeDocument/2006/relationships/image" Target="../media/image93.png"/><Relationship Id="rId7" Type="http://schemas.openxmlformats.org/officeDocument/2006/relationships/image" Target="../media/image96.jpeg"/><Relationship Id="rId12" Type="http://schemas.openxmlformats.org/officeDocument/2006/relationships/hyperlink" Target="https://happygifts.ru/catalog/ruchki_i_karandashi/plastikovye_ruchki/forte_ruchka_sharikovaya_belyy_plastik_articul_602_pr/color_zelenoe_yabloko,_belyy/" TargetMode="External"/><Relationship Id="rId17" Type="http://schemas.openxmlformats.org/officeDocument/2006/relationships/hyperlink" Target="https://happygifts.ru/catalog_files/f7f44b72-c695-11e5-9417-00155d640301.pdf" TargetMode="External"/><Relationship Id="rId2" Type="http://schemas.openxmlformats.org/officeDocument/2006/relationships/notesSlide" Target="../notesSlides/notesSlide12.xml"/><Relationship Id="rId16" Type="http://schemas.openxmlformats.org/officeDocument/2006/relationships/hyperlink" Target="https://happygifts.ru/catalog_files/b5f692c2-a2d9-11e3-bbcd-18a9053c0de9.pdf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/upakovka_podarochnaya_/prorashchivatel_zdorovya_klad_dlya_mikrozeleni_articul_33805/color_zelenyy/" TargetMode="External"/><Relationship Id="rId11" Type="http://schemas.openxmlformats.org/officeDocument/2006/relationships/image" Target="../media/image85.png"/><Relationship Id="rId5" Type="http://schemas.openxmlformats.org/officeDocument/2006/relationships/image" Target="../media/image95.jpeg"/><Relationship Id="rId15" Type="http://schemas.openxmlformats.org/officeDocument/2006/relationships/hyperlink" Target="https://happygifts.ru/catalog_files/98a24cda-71ce-11eb-94cb-00155d9ecb08.pdf" TargetMode="External"/><Relationship Id="rId10" Type="http://schemas.openxmlformats.org/officeDocument/2006/relationships/image" Target="../media/image27.png"/><Relationship Id="rId4" Type="http://schemas.openxmlformats.org/officeDocument/2006/relationships/image" Target="../media/image94.png"/><Relationship Id="rId9" Type="http://schemas.openxmlformats.org/officeDocument/2006/relationships/image" Target="../media/image97.jpeg"/><Relationship Id="rId14" Type="http://schemas.openxmlformats.org/officeDocument/2006/relationships/hyperlink" Target="https://happygifts.ru/catalog/notebooks/enote/ezhednevniki_nedatirovannye_1370/ezhednevnik_nedatirovannyy_shady_a5_bezhevyy_kremovyy_blok_svetlo_korichnevyy_obrez_articul_24700/color_zelenoe_yabloko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hyperlink" Target="https://happygifts.ru/catalog_files/7d3c4f9e-0166-11ea-9487-00155d640316.pdf" TargetMode="External"/><Relationship Id="rId3" Type="http://schemas.openxmlformats.org/officeDocument/2006/relationships/image" Target="../media/image99.png"/><Relationship Id="rId7" Type="http://schemas.openxmlformats.org/officeDocument/2006/relationships/image" Target="../media/image100.jpeg"/><Relationship Id="rId12" Type="http://schemas.openxmlformats.org/officeDocument/2006/relationships/hyperlink" Target="https://happygifts.ru/catalog_files/1a66db2e-0a03-11ea-948a-00155d640316.pd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/posuda/chaynye_i_kofeynye_nabory/chaynaya_para_tender_s_prorezinennym_pokrytiem_articul_25703/color_oranzhevyy/" TargetMode="External"/><Relationship Id="rId11" Type="http://schemas.openxmlformats.org/officeDocument/2006/relationships/image" Target="../media/image103.png"/><Relationship Id="rId5" Type="http://schemas.openxmlformats.org/officeDocument/2006/relationships/hyperlink" Target="https://happygifts.ru/catalog/posuda/chaynye_i_kofeynye_nabory/chaynaya_para_ice_cream_articul_27600/color_goluboy,_belyy/" TargetMode="External"/><Relationship Id="rId15" Type="http://schemas.openxmlformats.org/officeDocument/2006/relationships/image" Target="../media/image104.png"/><Relationship Id="rId10" Type="http://schemas.openxmlformats.org/officeDocument/2006/relationships/image" Target="../media/image102.jpeg"/><Relationship Id="rId4" Type="http://schemas.openxmlformats.org/officeDocument/2006/relationships/hyperlink" Target="https://happygifts.ru/catalog/posuda/chaynye_i_kofeynye_nabory/chaynayakofeynaya_para_cappuccino_articul_27800/color_zelenyy/" TargetMode="External"/><Relationship Id="rId9" Type="http://schemas.openxmlformats.org/officeDocument/2006/relationships/image" Target="../media/image101.jpeg"/><Relationship Id="rId14" Type="http://schemas.openxmlformats.org/officeDocument/2006/relationships/hyperlink" Target="https://happygifts.ru/catalog_files/a31d5dc2-f07a-11eb-9558-00155da68a10.pdf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notebooks/enote/ezhednevniki_nedatirovannye_1370/biznes_bloknot_simply_firm_a5_goluboy_kremovyy_blok_v_lineyku_articul_24742/color_yarko-krasnyy/" TargetMode="External"/><Relationship Id="rId13" Type="http://schemas.openxmlformats.org/officeDocument/2006/relationships/image" Target="../media/image107.jpeg"/><Relationship Id="rId3" Type="http://schemas.openxmlformats.org/officeDocument/2006/relationships/image" Target="../media/image105.png"/><Relationship Id="rId7" Type="http://schemas.openxmlformats.org/officeDocument/2006/relationships/hyperlink" Target="https://happygifts.ru/catalog/delovye_aksessuary/chekhly_dlya_kart/chekhol_dlya_6_kart_s_otdeleniem_dlya_deneg_goluboy_pu_soft_touch_articul_19725/color_krasnyy/" TargetMode="External"/><Relationship Id="rId12" Type="http://schemas.openxmlformats.org/officeDocument/2006/relationships/hyperlink" Target="https://happygifts.ru/catalog_files/61341fb8-e5e5-11ee-9659-00155da68a11.pdf" TargetMode="External"/><Relationship Id="rId17" Type="http://schemas.openxmlformats.org/officeDocument/2006/relationships/image" Target="../media/image110.jpe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09.jpeg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/delovye_aksessuary/oblozhki_dlya_dokumentov/oblozhka_dlya_pasporta_13_5_kh_19_5_sm_golubaya_pu_soft_touch_articul_19726/color_krasnyy/" TargetMode="External"/><Relationship Id="rId11" Type="http://schemas.openxmlformats.org/officeDocument/2006/relationships/image" Target="../media/image27.png"/><Relationship Id="rId5" Type="http://schemas.openxmlformats.org/officeDocument/2006/relationships/hyperlink" Target="https://happygifts.ru/catalog/ruchki_i_karandashi/metallicheskie_ruchki_b1/touchwriter_ruchka_sharikovaya_so_stilusom_dlya_sensornykh_ekranov_glyantsevyy_korpus_khromirovannaya_articul_1102/color_yarko-krasnyy/" TargetMode="External"/><Relationship Id="rId15" Type="http://schemas.openxmlformats.org/officeDocument/2006/relationships/image" Target="../media/image108.jpeg"/><Relationship Id="rId10" Type="http://schemas.openxmlformats.org/officeDocument/2006/relationships/hyperlink" Target="https://happygifts.ru/catalog_files/6be88590-3e43-11ed-962c-00155da68a11.pdf" TargetMode="External"/><Relationship Id="rId4" Type="http://schemas.openxmlformats.org/officeDocument/2006/relationships/image" Target="../media/image106.png"/><Relationship Id="rId9" Type="http://schemas.openxmlformats.org/officeDocument/2006/relationships/hyperlink" Target="https://happygifts.ru/catalog_files/b1451a96-3d6a-11e3-afe3-18a9053c0de9.pdf" TargetMode="External"/><Relationship Id="rId14" Type="http://schemas.openxmlformats.org/officeDocument/2006/relationships/hyperlink" Target="https://happygifts.ru/catalog_files/61341fa4-e5e5-11ee-9659-00155da68a11.pdf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b75340a0-e8be-11ed-963b-00155da68a11.pdf" TargetMode="External"/><Relationship Id="rId13" Type="http://schemas.openxmlformats.org/officeDocument/2006/relationships/hyperlink" Target="https://happygifts.ru/catalog_files/899a1449-79f3-11ec-9617-00155da68a11.pdf" TargetMode="External"/><Relationship Id="rId3" Type="http://schemas.openxmlformats.org/officeDocument/2006/relationships/image" Target="../media/image111.png"/><Relationship Id="rId7" Type="http://schemas.openxmlformats.org/officeDocument/2006/relationships/hyperlink" Target="https://happygifts.ru/catalog/elektronika/usb_flash_karty/usb_flash_karta_tube_16gb_naturalnaya_6_0kh1_7kh1_7_sm_karton_articul_19334_16gb/color_naturalnyy/" TargetMode="External"/><Relationship Id="rId12" Type="http://schemas.openxmlformats.org/officeDocument/2006/relationships/hyperlink" Target="https://happygifts.ru/catalog/ruchki_i_karandashi/karandashi/aganabor_tsvetnykh_karandashey_mini_tiny_6_tsvetov_articul_32804/color_bezhevyy/" TargetMode="External"/><Relationship Id="rId17" Type="http://schemas.openxmlformats.org/officeDocument/2006/relationships/hyperlink" Target="https://happygifts.ru/catalog_files/a4126347-48a6-11ee-9641-00155da68a11.pdf" TargetMode="External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17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4.jpeg"/><Relationship Id="rId11" Type="http://schemas.openxmlformats.org/officeDocument/2006/relationships/hyperlink" Target="https://happygifts.ru/catalog_files/70cd9877-d85f-11ed-963a-00155da68a11.pdf" TargetMode="External"/><Relationship Id="rId5" Type="http://schemas.openxmlformats.org/officeDocument/2006/relationships/image" Target="../media/image113.png"/><Relationship Id="rId15" Type="http://schemas.openxmlformats.org/officeDocument/2006/relationships/hyperlink" Target="https://happygifts.ru/catalog/ruchki_i_karandashi/karandashi/nabor_tsvetnykh_karandashey_kinderline_small_6_tsvetov_articul_32830/color_bezhevyy/" TargetMode="External"/><Relationship Id="rId10" Type="http://schemas.openxmlformats.org/officeDocument/2006/relationships/hyperlink" Target="https://happygifts.ru/catalog/notebooks/y_note/sketchbuki_3597/sketchbuk_akvarel_ii_articul_33904/color_bezhevyy/" TargetMode="External"/><Relationship Id="rId4" Type="http://schemas.openxmlformats.org/officeDocument/2006/relationships/image" Target="../media/image112.png"/><Relationship Id="rId9" Type="http://schemas.openxmlformats.org/officeDocument/2006/relationships/image" Target="../media/image115.jpeg"/><Relationship Id="rId14" Type="http://schemas.openxmlformats.org/officeDocument/2006/relationships/image" Target="../media/image11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899a145b-79f3-11ec-9617-00155da68a11.pdf" TargetMode="External"/><Relationship Id="rId13" Type="http://schemas.openxmlformats.org/officeDocument/2006/relationships/image" Target="../media/image27.png"/><Relationship Id="rId3" Type="http://schemas.openxmlformats.org/officeDocument/2006/relationships/image" Target="../media/image118.png"/><Relationship Id="rId7" Type="http://schemas.openxmlformats.org/officeDocument/2006/relationships/hyperlink" Target="https://happygifts.ru/catalog/notebooks/y_note/bloknoty_3540/bloknot_helix_articul_33901/color_chernyy,_belyy/" TargetMode="External"/><Relationship Id="rId12" Type="http://schemas.openxmlformats.org/officeDocument/2006/relationships/image" Target="../media/image1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/notebooks/y_note/bloknoty_3540/bloknot_helix_mini_articul_33902/color_chernyy,_belyy/" TargetMode="External"/><Relationship Id="rId11" Type="http://schemas.openxmlformats.org/officeDocument/2006/relationships/image" Target="../media/image121.jpeg"/><Relationship Id="rId5" Type="http://schemas.openxmlformats.org/officeDocument/2006/relationships/hyperlink" Target="https://happygifts.ru/catalog/ruchki_i_karandashi/karandashi/nabor_tsvetnykh_karandashey_professional_12_tsvetov_articul_32809/color_serebristyy/" TargetMode="External"/><Relationship Id="rId15" Type="http://schemas.openxmlformats.org/officeDocument/2006/relationships/image" Target="../media/image123.png"/><Relationship Id="rId10" Type="http://schemas.openxmlformats.org/officeDocument/2006/relationships/image" Target="../media/image120.jpeg"/><Relationship Id="rId4" Type="http://schemas.openxmlformats.org/officeDocument/2006/relationships/image" Target="../media/image119.png"/><Relationship Id="rId9" Type="http://schemas.openxmlformats.org/officeDocument/2006/relationships/hyperlink" Target="https://happygifts.ru/catalog_files/70cd9847-d85f-11ed-963a-00155da68a11.pdf" TargetMode="External"/><Relationship Id="rId14" Type="http://schemas.openxmlformats.org/officeDocument/2006/relationships/hyperlink" Target="https://happygifts.ru/catalog_files/71e7cc07-d843-11ed-963a-00155da68a11.pdf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13" Type="http://schemas.openxmlformats.org/officeDocument/2006/relationships/hyperlink" Target="https://happygifts.ru/catalog/promo_suveniry/antistressy/antistress_myach_articul_7239/color_zheltyy/" TargetMode="External"/><Relationship Id="rId3" Type="http://schemas.openxmlformats.org/officeDocument/2006/relationships/image" Target="../media/image124.png"/><Relationship Id="rId7" Type="http://schemas.openxmlformats.org/officeDocument/2006/relationships/image" Target="../media/image126.jpeg"/><Relationship Id="rId12" Type="http://schemas.openxmlformats.org/officeDocument/2006/relationships/hyperlink" Target="https://happygifts.ru/catalog_files/995f6fa5-5136-11ed-962c-00155da68a11.pdf" TargetMode="External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30.jpeg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/upakovka_podarochnaya_/paket_bumazhnyy_quadrata_s_kraft_articul_21077/color_korichnevyy/" TargetMode="External"/><Relationship Id="rId11" Type="http://schemas.openxmlformats.org/officeDocument/2006/relationships/hyperlink" Target="https://happygifts.ru/catalog_files/b398246e-760c-11ed-9634-00155da68a10.pdf" TargetMode="External"/><Relationship Id="rId5" Type="http://schemas.openxmlformats.org/officeDocument/2006/relationships/hyperlink" Target="https://happygifts.ru/catalog/posuda/termokruzhki/termokruzhka_move_on_400ml_articul_32900/color_belyy/" TargetMode="External"/><Relationship Id="rId15" Type="http://schemas.openxmlformats.org/officeDocument/2006/relationships/image" Target="../media/image27.png"/><Relationship Id="rId10" Type="http://schemas.openxmlformats.org/officeDocument/2006/relationships/image" Target="../media/image129.jpeg"/><Relationship Id="rId4" Type="http://schemas.openxmlformats.org/officeDocument/2006/relationships/image" Target="../media/image125.png"/><Relationship Id="rId9" Type="http://schemas.openxmlformats.org/officeDocument/2006/relationships/image" Target="../media/image128.png"/><Relationship Id="rId14" Type="http://schemas.openxmlformats.org/officeDocument/2006/relationships/hyperlink" Target="https://happygifts.ru/catalog_files/b5f692c9-a2d9-11e3-bbcd-18a9053c0de9.pdf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96ee8a2d-e1dd-11ee-9659-00155da68a11.pdf" TargetMode="External"/><Relationship Id="rId13" Type="http://schemas.openxmlformats.org/officeDocument/2006/relationships/hyperlink" Target="https://happygifts.ru/catalog_files/96ee8a40-e1dd-11ee-9659-00155da68a11.pdf" TargetMode="External"/><Relationship Id="rId3" Type="http://schemas.openxmlformats.org/officeDocument/2006/relationships/image" Target="../media/image131.png"/><Relationship Id="rId7" Type="http://schemas.openxmlformats.org/officeDocument/2006/relationships/hyperlink" Target="https://happygifts.ru/catalog/notebooks/y_note/bloknot_na_spirali_memo_pad_razmer_95kh145_mm_bezhevyy_blok_v_kletku_articul_33908/color_belyy/" TargetMode="External"/><Relationship Id="rId12" Type="http://schemas.openxmlformats.org/officeDocument/2006/relationships/image" Target="../media/image135.jpe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/notebooks/y_note/bloknot_memo_pad_razmer_90kh140_mm_bezhevyy_blok_v_kletku_articul_33906/color_bezhevyy/" TargetMode="External"/><Relationship Id="rId11" Type="http://schemas.openxmlformats.org/officeDocument/2006/relationships/image" Target="../media/image134.jpeg"/><Relationship Id="rId5" Type="http://schemas.openxmlformats.org/officeDocument/2006/relationships/hyperlink" Target="https://happygifts.ru/catalog/notebooks/y_note/bloknot_memo_pad_razmer_130_170_mm_bezhevyy_blok_v_kletku_articul_33907/color_siniy/" TargetMode="External"/><Relationship Id="rId15" Type="http://schemas.openxmlformats.org/officeDocument/2006/relationships/image" Target="../media/image17.png"/><Relationship Id="rId10" Type="http://schemas.openxmlformats.org/officeDocument/2006/relationships/image" Target="../media/image133.jpeg"/><Relationship Id="rId4" Type="http://schemas.openxmlformats.org/officeDocument/2006/relationships/image" Target="../media/image132.png"/><Relationship Id="rId9" Type="http://schemas.openxmlformats.org/officeDocument/2006/relationships/hyperlink" Target="https://happygifts.ru/catalog_files/86ee5b85-e130-11ee-9659-00155da68a11.pdf" TargetMode="External"/><Relationship Id="rId1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15451c4f-cc76-11ed-963a-00155da68a11.pdf" TargetMode="External"/><Relationship Id="rId13" Type="http://schemas.openxmlformats.org/officeDocument/2006/relationships/hyperlink" Target="https://happygifts.ru/catalog_files/016f3119-105d-11ea-948a-00155d640316.pdf" TargetMode="External"/><Relationship Id="rId18" Type="http://schemas.openxmlformats.org/officeDocument/2006/relationships/image" Target="../media/image142.jpeg"/><Relationship Id="rId3" Type="http://schemas.openxmlformats.org/officeDocument/2006/relationships/image" Target="../media/image136.png"/><Relationship Id="rId7" Type="http://schemas.openxmlformats.org/officeDocument/2006/relationships/hyperlink" Target="https://happygifts.ru/catalog/posuda/termokruzhki/termokruzhka_flock_articul_33100/color_zheltyy/" TargetMode="External"/><Relationship Id="rId12" Type="http://schemas.openxmlformats.org/officeDocument/2006/relationships/image" Target="../media/image140.jpeg"/><Relationship Id="rId17" Type="http://schemas.openxmlformats.org/officeDocument/2006/relationships/hyperlink" Target="https://happygifts.ru/catalog_files/8b9a9722-a7e5-11ef-9678-00155d41c408.pdf" TargetMode="External"/><Relationship Id="rId2" Type="http://schemas.openxmlformats.org/officeDocument/2006/relationships/notesSlide" Target="../notesSlides/notesSlide19.xml"/><Relationship Id="rId16" Type="http://schemas.openxmlformats.org/officeDocument/2006/relationships/hyperlink" Target="https://happygifts.ru/catalog/sumki/ryukzaki/ryukzak_vodostoykiy_slim_chyernyy_45kh30kh6_sm_tkan_verkha_100_poliester_1680_d_articul_9293/color_chernyy/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/ruchki_i_karandashi/karandashi/karandash_tekstovydelitel_dvukhtsvetnyy_expert_articul_32803/color_chernyy/" TargetMode="External"/><Relationship Id="rId11" Type="http://schemas.openxmlformats.org/officeDocument/2006/relationships/image" Target="../media/image139.jpeg"/><Relationship Id="rId5" Type="http://schemas.openxmlformats.org/officeDocument/2006/relationships/hyperlink" Target="https://happygifts.ru/catalog/notebooks/thinkme_delovye_bloknoty/tetrad_slimmy_articul_21241/color_chernyy,_zheltyy/" TargetMode="External"/><Relationship Id="rId15" Type="http://schemas.openxmlformats.org/officeDocument/2006/relationships/image" Target="../media/image141.png"/><Relationship Id="rId10" Type="http://schemas.openxmlformats.org/officeDocument/2006/relationships/image" Target="../media/image138.jpeg"/><Relationship Id="rId4" Type="http://schemas.openxmlformats.org/officeDocument/2006/relationships/image" Target="../media/image137.png"/><Relationship Id="rId9" Type="http://schemas.openxmlformats.org/officeDocument/2006/relationships/hyperlink" Target="https://happygifts.ru/catalog_files/899a1446-79f3-11ec-9617-00155da68a11.pdf" TargetMode="External"/><Relationship Id="rId1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843e0860-0529-11ee-963d-00155da68a11.pdf" TargetMode="External"/><Relationship Id="rId13" Type="http://schemas.openxmlformats.org/officeDocument/2006/relationships/image" Target="../media/image147.jpeg"/><Relationship Id="rId18" Type="http://schemas.openxmlformats.org/officeDocument/2006/relationships/image" Target="../media/image148.png"/><Relationship Id="rId3" Type="http://schemas.openxmlformats.org/officeDocument/2006/relationships/image" Target="../media/image143.png"/><Relationship Id="rId7" Type="http://schemas.openxmlformats.org/officeDocument/2006/relationships/hyperlink" Target="https://happygifts.ru/catalog/posuda/kruzhki/krugka-sweet-s-prorezinennym-poikritiem-cherniy-articul_23499/color_chernyy,_zerkalo_zoloto/" TargetMode="External"/><Relationship Id="rId12" Type="http://schemas.openxmlformats.org/officeDocument/2006/relationships/hyperlink" Target="https://happygifts.ru/catalog_files/2753f771-d617-11ee-9659-00155da68a11.pdf" TargetMode="External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/elektronika/portativnye_kolonki/portativnaya_mini_bluetooth_kolonka_sound_burger_roll_zoloto_articul_26535/color_zolotistyy/" TargetMode="External"/><Relationship Id="rId11" Type="http://schemas.openxmlformats.org/officeDocument/2006/relationships/image" Target="../media/image146.jpeg"/><Relationship Id="rId5" Type="http://schemas.openxmlformats.org/officeDocument/2006/relationships/hyperlink" Target="https://happygifts.ru/catalog/elektronika/universalnye_akkumulyatory/universalnyy_akkumulyator_omg_al_4_4000_mach_zolotistyy_11kh69kh0_98_sm_articul_37169/color_zolotistyy/" TargetMode="External"/><Relationship Id="rId15" Type="http://schemas.openxmlformats.org/officeDocument/2006/relationships/image" Target="../media/image17.png"/><Relationship Id="rId10" Type="http://schemas.openxmlformats.org/officeDocument/2006/relationships/image" Target="../media/image145.jpeg"/><Relationship Id="rId19" Type="http://schemas.openxmlformats.org/officeDocument/2006/relationships/image" Target="../media/image149.png"/><Relationship Id="rId4" Type="http://schemas.openxmlformats.org/officeDocument/2006/relationships/image" Target="../media/image144.png"/><Relationship Id="rId9" Type="http://schemas.openxmlformats.org/officeDocument/2006/relationships/hyperlink" Target="https://happygifts.ru/catalog_files/9c8d7053-9836-11ee-9650-00155da68a11.pdf" TargetMode="External"/><Relationship Id="rId1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jpeg"/><Relationship Id="rId13" Type="http://schemas.openxmlformats.org/officeDocument/2006/relationships/image" Target="../media/image16.png"/><Relationship Id="rId18" Type="http://schemas.openxmlformats.org/officeDocument/2006/relationships/image" Target="../media/image155.png"/><Relationship Id="rId3" Type="http://schemas.openxmlformats.org/officeDocument/2006/relationships/image" Target="../media/image150.png"/><Relationship Id="rId7" Type="http://schemas.openxmlformats.org/officeDocument/2006/relationships/hyperlink" Target="https://happygifts.ru/catalog_files/843e0860-0529-11ee-963d-00155da68a11.pdf" TargetMode="External"/><Relationship Id="rId12" Type="http://schemas.openxmlformats.org/officeDocument/2006/relationships/hyperlink" Target="https://happygifts.ru/catalog_files/9c8d7053-9836-11ee-9650-00155da68a11.pdf" TargetMode="External"/><Relationship Id="rId17" Type="http://schemas.openxmlformats.org/officeDocument/2006/relationships/image" Target="../media/image154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19.png"/><Relationship Id="rId20" Type="http://schemas.openxmlformats.org/officeDocument/2006/relationships/image" Target="../media/image146.jpeg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/posuda/kruzhki/krugka-sweet-s-prorezinennym-poikritiem-cherniy-articul_23499/color_chernyy,_zerkalo_serebro/" TargetMode="External"/><Relationship Id="rId11" Type="http://schemas.openxmlformats.org/officeDocument/2006/relationships/image" Target="../media/image153.jpeg"/><Relationship Id="rId5" Type="http://schemas.openxmlformats.org/officeDocument/2006/relationships/hyperlink" Target="https://happygifts.ru/catalog/elektronika/universalnye_akkumulyatory/universalnyy_akkumulyator_omg_al_4_4000_mach_zolotistyy_11kh69kh0_98_sm_articul_37169/color_serebristyy/" TargetMode="External"/><Relationship Id="rId15" Type="http://schemas.openxmlformats.org/officeDocument/2006/relationships/image" Target="../media/image18.png"/><Relationship Id="rId10" Type="http://schemas.openxmlformats.org/officeDocument/2006/relationships/hyperlink" Target="https://happygifts.ru/catalog/elektronika/portativnye_kolonki/portativnaya_mini_bluetooth_kolonka_sound_burger_roll_zoloto_articul_26535/color_zolotistyy/" TargetMode="External"/><Relationship Id="rId19" Type="http://schemas.openxmlformats.org/officeDocument/2006/relationships/image" Target="../media/image156.png"/><Relationship Id="rId4" Type="http://schemas.openxmlformats.org/officeDocument/2006/relationships/image" Target="../media/image151.png"/><Relationship Id="rId9" Type="http://schemas.openxmlformats.org/officeDocument/2006/relationships/hyperlink" Target="https://happygifts.ru/catalog_files/2753f771-d617-11ee-9659-00155da68a11.pdf" TargetMode="External"/><Relationship Id="rId1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2e6ac1f2-d04d-11e8-944c-00155d640301.pdf" TargetMode="External"/><Relationship Id="rId13" Type="http://schemas.openxmlformats.org/officeDocument/2006/relationships/hyperlink" Target="https://happygifts.ru/catalog_files/5cc4142d-ce10-11ed-963a-00155da68a11.pdf" TargetMode="External"/><Relationship Id="rId3" Type="http://schemas.openxmlformats.org/officeDocument/2006/relationships/hyperlink" Target="https://happygifts.ru/catalog/notebooks/thinkme_delovye_bloknoty/biznes_bloknot_combi_130_210_mm_belo_zelenyy_kremovyy_forzats_gibkaya_oblozhka_v_kletkunelin_articul_21219/color_belyy,_zelenyy/" TargetMode="External"/><Relationship Id="rId7" Type="http://schemas.openxmlformats.org/officeDocument/2006/relationships/image" Target="../media/image158.jpeg"/><Relationship Id="rId12" Type="http://schemas.openxmlformats.org/officeDocument/2006/relationships/image" Target="../media/image162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png"/><Relationship Id="rId11" Type="http://schemas.openxmlformats.org/officeDocument/2006/relationships/image" Target="../media/image161.png"/><Relationship Id="rId5" Type="http://schemas.openxmlformats.org/officeDocument/2006/relationships/hyperlink" Target="https://happygifts.ru/catalog/ruchki_i_karandashi/metallicheskie_ruchki_b1/ruchka_sharikovaya_slim_articul_1101/color_chernyy,_zolotistyy/" TargetMode="External"/><Relationship Id="rId10" Type="http://schemas.openxmlformats.org/officeDocument/2006/relationships/image" Target="../media/image160.jpeg"/><Relationship Id="rId4" Type="http://schemas.openxmlformats.org/officeDocument/2006/relationships/hyperlink" Target="https://happygifts.ru/catalog/notebooks/thinkme_delovye_bloknoty/tetrad_slimmy_articul_21241/color_chernyy,_zelenyy/" TargetMode="External"/><Relationship Id="rId9" Type="http://schemas.openxmlformats.org/officeDocument/2006/relationships/image" Target="../media/image159.jpeg"/><Relationship Id="rId14" Type="http://schemas.openxmlformats.org/officeDocument/2006/relationships/hyperlink" Target="https://happygifts.ru/catalog_files/78707725-4833-11e2-82fd-18a9053c0de9.pdf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jpeg"/><Relationship Id="rId13" Type="http://schemas.openxmlformats.org/officeDocument/2006/relationships/hyperlink" Target="https://happygifts.ru/catalog_files/70baacde-55a6-11eb-94c8-00155d9ecb08.pdf" TargetMode="External"/><Relationship Id="rId3" Type="http://schemas.openxmlformats.org/officeDocument/2006/relationships/image" Target="../media/image163.png"/><Relationship Id="rId7" Type="http://schemas.openxmlformats.org/officeDocument/2006/relationships/hyperlink" Target="https://happygifts.ru/catalog/sumki/sumki_dlya_pokupok/sumka_dlya_pokupok_iz_khlopka_eco_articul_16102/color_bezhevyy/" TargetMode="External"/><Relationship Id="rId12" Type="http://schemas.openxmlformats.org/officeDocument/2006/relationships/hyperlink" Target="https://happygifts.ru/catalog_files/c2bd7a9f-0748-11ea-948a-00155d640316.pdf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/promo_odezhda/futbolki/zhenskie_1074/sol_s_1077/futbolka_zhenskaya_pioneer_women_180_iz_organicheskogo_khlopka_articul_703579/color_bezhevyy/" TargetMode="External"/><Relationship Id="rId11" Type="http://schemas.openxmlformats.org/officeDocument/2006/relationships/image" Target="../media/image27.png"/><Relationship Id="rId5" Type="http://schemas.openxmlformats.org/officeDocument/2006/relationships/hyperlink" Target="https://happygifts.ru/catalog/promo_odezhda/beysbolki/atlantis_1329/beysbolka_cargo_5_klinev_zastezhka_c_metalicheskoy_pryazhkoy_effekt_rvanogo_kozyrka_zheltyy_articul_25404_70/color_svetlo-bezhevyy/" TargetMode="External"/><Relationship Id="rId15" Type="http://schemas.openxmlformats.org/officeDocument/2006/relationships/image" Target="../media/image168.png"/><Relationship Id="rId10" Type="http://schemas.openxmlformats.org/officeDocument/2006/relationships/image" Target="../media/image167.jpeg"/><Relationship Id="rId4" Type="http://schemas.openxmlformats.org/officeDocument/2006/relationships/image" Target="../media/image164.png"/><Relationship Id="rId9" Type="http://schemas.openxmlformats.org/officeDocument/2006/relationships/image" Target="../media/image166.jpeg"/><Relationship Id="rId14" Type="http://schemas.openxmlformats.org/officeDocument/2006/relationships/hyperlink" Target="https://happygifts.ru/catalog_files/0e5b916f-5681-11e3-9a91-18a9053c0de9.pdf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delovye_aksessuary/portmone_kozhanoe_loft_silver_articul_34003/color_serebristyy/" TargetMode="External"/><Relationship Id="rId13" Type="http://schemas.openxmlformats.org/officeDocument/2006/relationships/image" Target="../media/image174.jpeg"/><Relationship Id="rId18" Type="http://schemas.openxmlformats.org/officeDocument/2006/relationships/image" Target="../media/image175.png"/><Relationship Id="rId3" Type="http://schemas.openxmlformats.org/officeDocument/2006/relationships/image" Target="../media/image169.png"/><Relationship Id="rId7" Type="http://schemas.openxmlformats.org/officeDocument/2006/relationships/hyperlink" Target="https://happygifts.ru/catalog/promo_odezhda/aksessuary/puller_remuvka_intro_articul_978073/color_serebristyy/" TargetMode="External"/><Relationship Id="rId12" Type="http://schemas.openxmlformats.org/officeDocument/2006/relationships/image" Target="../media/image173.jpeg"/><Relationship Id="rId17" Type="http://schemas.openxmlformats.org/officeDocument/2006/relationships/hyperlink" Target="https://happygifts.ru/catalog_files/5f3c004a-cdfb-11e7-9431-00155d640301.pdf" TargetMode="External"/><Relationship Id="rId2" Type="http://schemas.openxmlformats.org/officeDocument/2006/relationships/notesSlide" Target="../notesSlides/notesSlide23.xml"/><Relationship Id="rId16" Type="http://schemas.openxmlformats.org/officeDocument/2006/relationships/hyperlink" Target="https://happygifts.ru/catalog_files/e12e9590-e707-11ec-9625-00155da68a11.pdf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/sumki/ryukzaki/ryukzak_run_new_belyy_48kh40sm_100_poliester_articul_972069_pr/color_seryy/" TargetMode="External"/><Relationship Id="rId11" Type="http://schemas.openxmlformats.org/officeDocument/2006/relationships/image" Target="../media/image172.jpeg"/><Relationship Id="rId5" Type="http://schemas.openxmlformats.org/officeDocument/2006/relationships/image" Target="../media/image27.png"/><Relationship Id="rId15" Type="http://schemas.openxmlformats.org/officeDocument/2006/relationships/hyperlink" Target="https://happygifts.ru/catalog_files/fba19120-bd34-11ef-967b-00155d41c408.pdf" TargetMode="External"/><Relationship Id="rId10" Type="http://schemas.openxmlformats.org/officeDocument/2006/relationships/image" Target="../media/image171.jpeg"/><Relationship Id="rId19" Type="http://schemas.openxmlformats.org/officeDocument/2006/relationships/image" Target="../media/image176.png"/><Relationship Id="rId4" Type="http://schemas.openxmlformats.org/officeDocument/2006/relationships/image" Target="../media/image170.png"/><Relationship Id="rId9" Type="http://schemas.openxmlformats.org/officeDocument/2006/relationships/hyperlink" Target="https://happygifts.ru/catalog/notebooks/thinkme_delovye_bloknoty/biznes_bloknot_lady_format_a5_bordovyy_blok_v_kletku_articul_21243/color_seryy/" TargetMode="External"/><Relationship Id="rId14" Type="http://schemas.openxmlformats.org/officeDocument/2006/relationships/hyperlink" Target="https://happygifts.ru/catalog_files/571ad024-8f78-11ee-9650-00155da68a11.pdf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jpeg"/><Relationship Id="rId13" Type="http://schemas.openxmlformats.org/officeDocument/2006/relationships/image" Target="../media/image27.png"/><Relationship Id="rId3" Type="http://schemas.openxmlformats.org/officeDocument/2006/relationships/image" Target="../media/image177.png"/><Relationship Id="rId7" Type="http://schemas.openxmlformats.org/officeDocument/2006/relationships/hyperlink" Target="https://happygifts.ru/catalog/sumki/konferents_sumki/konferents_sumka_core_articul_995736/color_temno-seryy/" TargetMode="External"/><Relationship Id="rId12" Type="http://schemas.openxmlformats.org/officeDocument/2006/relationships/image" Target="../media/image181.jpeg"/><Relationship Id="rId17" Type="http://schemas.openxmlformats.org/officeDocument/2006/relationships/hyperlink" Target="https://happygifts.ru/catalog_files/f9b4df59-8527-11e4-9413-00155d640301.pdf" TargetMode="External"/><Relationship Id="rId2" Type="http://schemas.openxmlformats.org/officeDocument/2006/relationships/notesSlide" Target="../notesSlides/notesSlide24.xml"/><Relationship Id="rId16" Type="http://schemas.openxmlformats.org/officeDocument/2006/relationships/hyperlink" Target="https://happygifts.ru/catalog_files/032d8751-eacf-11eb-954b-00155da68a10.pdf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/elektronika/usb_flash_karty/usb_flash_karta_key_16gb_serebristaya_5_7kh2_4kh0_3_sm_metall_articul_19336_16gb/color_serebristyy/" TargetMode="External"/><Relationship Id="rId11" Type="http://schemas.openxmlformats.org/officeDocument/2006/relationships/image" Target="../media/image180.png"/><Relationship Id="rId5" Type="http://schemas.openxmlformats.org/officeDocument/2006/relationships/hyperlink" Target="https://happygifts.ru/catalog/elektronika/usb_flash_karty/brelok_dlya_fleshki_serebristyy_metall_articul_19342/color_serebristyy/" TargetMode="External"/><Relationship Id="rId15" Type="http://schemas.openxmlformats.org/officeDocument/2006/relationships/hyperlink" Target="https://happygifts.ru/catalog_files/b75340c2-e8be-11ed-963b-00155da68a11.pdf" TargetMode="External"/><Relationship Id="rId10" Type="http://schemas.openxmlformats.org/officeDocument/2006/relationships/image" Target="../media/image179.jpeg"/><Relationship Id="rId4" Type="http://schemas.openxmlformats.org/officeDocument/2006/relationships/image" Target="../media/image161.png"/><Relationship Id="rId9" Type="http://schemas.openxmlformats.org/officeDocument/2006/relationships/hyperlink" Target="https://happygifts.ru/catalog/promo_odezhda/polo/zhenskie_1083/sol_s_1085/polo_zhenskoe_pasadena_women_200_articul_700578/color_seryy,_oranzhevyy/" TargetMode="External"/><Relationship Id="rId14" Type="http://schemas.openxmlformats.org/officeDocument/2006/relationships/image" Target="../media/image16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2f1f5a6b-b827-11ed-963a-00155da68a11.pdf" TargetMode="External"/><Relationship Id="rId13" Type="http://schemas.openxmlformats.org/officeDocument/2006/relationships/image" Target="../media/image187.png"/><Relationship Id="rId3" Type="http://schemas.openxmlformats.org/officeDocument/2006/relationships/image" Target="../media/image182.png"/><Relationship Id="rId7" Type="http://schemas.openxmlformats.org/officeDocument/2006/relationships/hyperlink" Target="https://happygifts.ru/catalog/promo_odezhda/futbolki/muzhskie_1078/sol_s_1080/futbolka_muzhskaya_regent_150_articul_711380/color_biryuzovyy/" TargetMode="External"/><Relationship Id="rId12" Type="http://schemas.openxmlformats.org/officeDocument/2006/relationships/image" Target="../media/image186.jpeg"/><Relationship Id="rId17" Type="http://schemas.openxmlformats.org/officeDocument/2006/relationships/image" Target="../media/image189.jpeg"/><Relationship Id="rId2" Type="http://schemas.openxmlformats.org/officeDocument/2006/relationships/notesSlide" Target="../notesSlides/notesSlide25.xml"/><Relationship Id="rId16" Type="http://schemas.openxmlformats.org/officeDocument/2006/relationships/hyperlink" Target="https://happygifts.ru/catalog_files/d0608f49-6bdd-11ed-9633-00155da68a10.pdf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_files/9797190e-7404-11ef-9672-00155d41c408.pdf" TargetMode="External"/><Relationship Id="rId11" Type="http://schemas.openxmlformats.org/officeDocument/2006/relationships/image" Target="../media/image185.png"/><Relationship Id="rId5" Type="http://schemas.openxmlformats.org/officeDocument/2006/relationships/hyperlink" Target="https://happygifts.ru/catalog/promo_odezhda/panamy/merchtex_4340/khlopkovaya_panama_brim_250_articul_8303/color_siniy/" TargetMode="External"/><Relationship Id="rId15" Type="http://schemas.openxmlformats.org/officeDocument/2006/relationships/hyperlink" Target="https://happygifts.ru/catalog/posuda/termosy/termos_vakuumnyy_stripe_450_ml_articul_40005/color_goluboy,_chernyy/" TargetMode="External"/><Relationship Id="rId10" Type="http://schemas.openxmlformats.org/officeDocument/2006/relationships/image" Target="../media/image27.png"/><Relationship Id="rId4" Type="http://schemas.openxmlformats.org/officeDocument/2006/relationships/image" Target="../media/image183.png"/><Relationship Id="rId9" Type="http://schemas.openxmlformats.org/officeDocument/2006/relationships/image" Target="../media/image184.jpeg"/><Relationship Id="rId14" Type="http://schemas.openxmlformats.org/officeDocument/2006/relationships/image" Target="../media/image18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20f687f1-9816-11ee-9650-00155da68a11.pdf" TargetMode="External"/><Relationship Id="rId13" Type="http://schemas.openxmlformats.org/officeDocument/2006/relationships/hyperlink" Target="https://happygifts.ru/catalog_files/ef5b3b6b-0748-11ea-948a-00155d640316.pdf" TargetMode="External"/><Relationship Id="rId18" Type="http://schemas.openxmlformats.org/officeDocument/2006/relationships/image" Target="../media/image198.svg"/><Relationship Id="rId3" Type="http://schemas.openxmlformats.org/officeDocument/2006/relationships/image" Target="../media/image190.png"/><Relationship Id="rId7" Type="http://schemas.openxmlformats.org/officeDocument/2006/relationships/hyperlink" Target="https://happygifts.ru/catalog/promo_odezhda/tolstovki/muzhskie_1103/thclothes_4079/tolstovka_s_kapyushonom_uniseks_phoenix_320_articul_355001/color_krasnyy/" TargetMode="External"/><Relationship Id="rId12" Type="http://schemas.openxmlformats.org/officeDocument/2006/relationships/hyperlink" Target="https://happygifts.ru/catalog_files/153203b0-3f8e-11ef-9666-00155d41c408.pdf" TargetMode="External"/><Relationship Id="rId17" Type="http://schemas.openxmlformats.org/officeDocument/2006/relationships/image" Target="../media/image197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196.png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/sumki/ryukzaki/ryukzak_go_belyy_41_kh_29_kh15_5_sm_100_poliuretan_articul_16805/color_chernyy/" TargetMode="External"/><Relationship Id="rId11" Type="http://schemas.openxmlformats.org/officeDocument/2006/relationships/image" Target="../media/image194.jpeg"/><Relationship Id="rId5" Type="http://schemas.openxmlformats.org/officeDocument/2006/relationships/hyperlink" Target="https://happygifts.ru/catalog/promo_odezhda/beysbolki/atlantis_1329/beysbolka_start_five_sandwich_5_klinev_zastezhka_na_lipuchke_bezhtsiniy_100_khlopok_160_gm2_articul_25439/color_zheltyy,_belyy/" TargetMode="External"/><Relationship Id="rId15" Type="http://schemas.openxmlformats.org/officeDocument/2006/relationships/image" Target="../media/image195.png"/><Relationship Id="rId10" Type="http://schemas.openxmlformats.org/officeDocument/2006/relationships/image" Target="../media/image193.jpeg"/><Relationship Id="rId4" Type="http://schemas.openxmlformats.org/officeDocument/2006/relationships/image" Target="../media/image191.png"/><Relationship Id="rId9" Type="http://schemas.openxmlformats.org/officeDocument/2006/relationships/image" Target="../media/image192.jpeg"/><Relationship Id="rId1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notebooks/enote/ezhednevnik_nedatirovannyy_funkyplan_130_210_mm_goluboy_seryy_forzats_blok_lineyka_articul_21209_01/color_temno-siniy,_goluboy/" TargetMode="External"/><Relationship Id="rId13" Type="http://schemas.openxmlformats.org/officeDocument/2006/relationships/image" Target="../media/image203.jpeg"/><Relationship Id="rId18" Type="http://schemas.openxmlformats.org/officeDocument/2006/relationships/image" Target="../media/image204.jpeg"/><Relationship Id="rId3" Type="http://schemas.openxmlformats.org/officeDocument/2006/relationships/image" Target="../media/image199.png"/><Relationship Id="rId7" Type="http://schemas.openxmlformats.org/officeDocument/2006/relationships/hyperlink" Target="https://happygifts.ru/catalog/elektronika/universalnye_akkumulyatory/universalnyy_akkumulyator_omg_flash_5_5000_mach_s_podsvetkoy_i_soft_touch_siniy_9_8kh63kh1_3_sm_articul_37174/color_siniy/" TargetMode="External"/><Relationship Id="rId12" Type="http://schemas.openxmlformats.org/officeDocument/2006/relationships/image" Target="../media/image202.jpeg"/><Relationship Id="rId17" Type="http://schemas.openxmlformats.org/officeDocument/2006/relationships/hyperlink" Target="https://happygifts.ru/catalog_files/5a9d1719-1dae-11ef-9661-00155d41c408.pdf" TargetMode="External"/><Relationship Id="rId2" Type="http://schemas.openxmlformats.org/officeDocument/2006/relationships/notesSlide" Target="../notesSlides/notesSlide27.xml"/><Relationship Id="rId16" Type="http://schemas.openxmlformats.org/officeDocument/2006/relationships/hyperlink" Target="https://happygifts.ru/catalog_files/e0e56459-09cc-11ee-963d-00155da68a11.pdf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/sumki/ryukzaki/ryukzak_vodonepronitsaemyy_shop_belyy_42_kh_39_kh_13_sm_100_poliuretan_articul_199015/color_temno-siniy/" TargetMode="External"/><Relationship Id="rId11" Type="http://schemas.openxmlformats.org/officeDocument/2006/relationships/image" Target="../media/image201.jpeg"/><Relationship Id="rId5" Type="http://schemas.openxmlformats.org/officeDocument/2006/relationships/hyperlink" Target="https://happygifts.ru/catalog/promo_odezhda/tolstovki/muzhskie_1103/thclothes_4079/tolstovka_muzhskaya_s_kapyushonom_amsterdam_320_articul_355002/color_temno-siniy/" TargetMode="External"/><Relationship Id="rId15" Type="http://schemas.openxmlformats.org/officeDocument/2006/relationships/hyperlink" Target="https://happygifts.ru/catalog_files/2bfa76e1-401f-11ef-9666-00155d41c408.pdf" TargetMode="External"/><Relationship Id="rId10" Type="http://schemas.openxmlformats.org/officeDocument/2006/relationships/hyperlink" Target="https://happygifts.ru/catalog_files/d75d89e5-295c-11ef-9662-00155d41c408.pdf" TargetMode="External"/><Relationship Id="rId19" Type="http://schemas.openxmlformats.org/officeDocument/2006/relationships/image" Target="../media/image205.png"/><Relationship Id="rId4" Type="http://schemas.openxmlformats.org/officeDocument/2006/relationships/image" Target="../media/image200.png"/><Relationship Id="rId9" Type="http://schemas.openxmlformats.org/officeDocument/2006/relationships/image" Target="../media/image27.png"/><Relationship Id="rId14" Type="http://schemas.openxmlformats.org/officeDocument/2006/relationships/image" Target="../media/image18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899a1454-79f3-11ec-9617-00155da68a11.pdf" TargetMode="External"/><Relationship Id="rId13" Type="http://schemas.openxmlformats.org/officeDocument/2006/relationships/image" Target="../media/image18.png"/><Relationship Id="rId18" Type="http://schemas.openxmlformats.org/officeDocument/2006/relationships/image" Target="../media/image22.png"/><Relationship Id="rId3" Type="http://schemas.openxmlformats.org/officeDocument/2006/relationships/image" Target="../media/image13.png"/><Relationship Id="rId7" Type="http://schemas.openxmlformats.org/officeDocument/2006/relationships/hyperlink" Target="https://happygifts.ru/catalog_files/96ee8a32-e1dd-11ee-9659-00155da68a11.pdf" TargetMode="External"/><Relationship Id="rId12" Type="http://schemas.openxmlformats.org/officeDocument/2006/relationships/image" Target="../media/image17.png"/><Relationship Id="rId17" Type="http://schemas.openxmlformats.org/officeDocument/2006/relationships/hyperlink" Target="https://happygifts.ru/catalog_files/751d79cd-95dc-11ea-94a7-00155d640315.pdf" TargetMode="Externa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jpeg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/ruchki_i_karandashi/karandashi/nabor_tsvetnykh_karandashey_metallic_6_tsvetov_articul_32807/color_bezhevyy/" TargetMode="External"/><Relationship Id="rId11" Type="http://schemas.openxmlformats.org/officeDocument/2006/relationships/image" Target="../media/image16.png"/><Relationship Id="rId5" Type="http://schemas.openxmlformats.org/officeDocument/2006/relationships/hyperlink" Target="https://happygifts.ru/catalog/notebooks/y_note/bloknot_memo_pad_razmer_130_170_mm_bezhevyy_blok_v_kletku_articul_33907/color_bezhevyy/" TargetMode="External"/><Relationship Id="rId15" Type="http://schemas.openxmlformats.org/officeDocument/2006/relationships/image" Target="../media/image20.png"/><Relationship Id="rId10" Type="http://schemas.openxmlformats.org/officeDocument/2006/relationships/image" Target="../media/image15.jpeg"/><Relationship Id="rId19" Type="http://schemas.openxmlformats.org/officeDocument/2006/relationships/image" Target="../media/image23.png"/><Relationship Id="rId4" Type="http://schemas.openxmlformats.org/officeDocument/2006/relationships/hyperlink" Target="https://happygifts.ru/catalog/krasota_i_zdorove/rascheska_wofel_articul_346503/color_bezhevyy/" TargetMode="External"/><Relationship Id="rId9" Type="http://schemas.openxmlformats.org/officeDocument/2006/relationships/image" Target="../media/image14.jpeg"/><Relationship Id="rId14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3dc48e7a-2cb1-11eb-94c3-00155d640316.pdf" TargetMode="External"/><Relationship Id="rId13" Type="http://schemas.openxmlformats.org/officeDocument/2006/relationships/hyperlink" Target="https://happygifts.ru/catalog_files/c0d87061-d441-11e7-9431-00155d640301.pdf" TargetMode="External"/><Relationship Id="rId3" Type="http://schemas.openxmlformats.org/officeDocument/2006/relationships/image" Target="../media/image206.png"/><Relationship Id="rId7" Type="http://schemas.openxmlformats.org/officeDocument/2006/relationships/image" Target="../media/image208.jpeg"/><Relationship Id="rId12" Type="http://schemas.openxmlformats.org/officeDocument/2006/relationships/hyperlink" Target="https://happygifts.ru/catalog/notebooks/thinkme_delovye_bloknoty/biznes_bloknot_gracy_na_rezinke_format_a5_v_lineyku_articul_21223/color_fioletovyy/" TargetMode="External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212.jpeg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/sumki/ryukzaki/ryukzak_cool_krasnyychyernyy_43_x_30_x_13_sm_100_poliester__articul_16781/color_krasnyy,_seryy/" TargetMode="External"/><Relationship Id="rId11" Type="http://schemas.openxmlformats.org/officeDocument/2006/relationships/hyperlink" Target="https://happygifts.ru/catalog_files/e6740f27-892a-11ee-964f-00155da68a10.pdf" TargetMode="External"/><Relationship Id="rId5" Type="http://schemas.openxmlformats.org/officeDocument/2006/relationships/hyperlink" Target="https://happygifts.ru/catalog/promo_odezhda/beysbolki/atlantis_1329/beysbolka_sonic_280_6_klinev_plastikovaya_zastezhka_articul_254232/color_seryy,_krasnyy,_bezhevyy/" TargetMode="External"/><Relationship Id="rId15" Type="http://schemas.openxmlformats.org/officeDocument/2006/relationships/image" Target="../media/image211.png"/><Relationship Id="rId10" Type="http://schemas.openxmlformats.org/officeDocument/2006/relationships/image" Target="../media/image209.jpeg"/><Relationship Id="rId4" Type="http://schemas.openxmlformats.org/officeDocument/2006/relationships/image" Target="../media/image207.png"/><Relationship Id="rId9" Type="http://schemas.openxmlformats.org/officeDocument/2006/relationships/image" Target="../media/image27.png"/><Relationship Id="rId14" Type="http://schemas.openxmlformats.org/officeDocument/2006/relationships/image" Target="../media/image21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pn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217.jpeg"/><Relationship Id="rId18" Type="http://schemas.openxmlformats.org/officeDocument/2006/relationships/image" Target="../media/image220.jpeg"/><Relationship Id="rId3" Type="http://schemas.openxmlformats.org/officeDocument/2006/relationships/image" Target="../media/image214.png"/><Relationship Id="rId7" Type="http://schemas.openxmlformats.org/officeDocument/2006/relationships/hyperlink" Target="https://happygifts.ru/catalog_files/b340664a-06a1-11ee-963d-00155da68a11.pdf" TargetMode="External"/><Relationship Id="rId12" Type="http://schemas.openxmlformats.org/officeDocument/2006/relationships/image" Target="../media/image216.jpeg"/><Relationship Id="rId17" Type="http://schemas.openxmlformats.org/officeDocument/2006/relationships/hyperlink" Target="https://happygifts.ru/catalog_files/d19e0e17-1ecc-11e4-940e-00155d640301.pdf" TargetMode="External"/><Relationship Id="rId2" Type="http://schemas.openxmlformats.org/officeDocument/2006/relationships/notesSlide" Target="../notesSlides/notesSlide29.xml"/><Relationship Id="rId16" Type="http://schemas.openxmlformats.org/officeDocument/2006/relationships/hyperlink" Target="https://happygifts.ru/catalog/puteshestvie_i_otdykh/igry_podarki_detyam/vozdushnyy_zmey_romb_articul_17202/color_yarko-krasnyy/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/elektronika/universalnye_akkumulyatory/universalnyy_akkumulyator_omg_num_10_10000_mach_belyy_13_9kh69kh1_4_sm_articul_37171/color_belyy/" TargetMode="External"/><Relationship Id="rId11" Type="http://schemas.openxmlformats.org/officeDocument/2006/relationships/hyperlink" Target="https://happygifts.ru/catalog_files/b0756667-70d4-11ee-9649-00155da68a11.pdf" TargetMode="External"/><Relationship Id="rId5" Type="http://schemas.openxmlformats.org/officeDocument/2006/relationships/hyperlink" Target="https://happygifts.ru/catalog/promo_suveniry/braslety/braslet_silikonovyy_fest_20_x_1_2_x_0_2_sm_belyy_silikon_gravirovka_articul_50140/color_belyy/" TargetMode="External"/><Relationship Id="rId15" Type="http://schemas.openxmlformats.org/officeDocument/2006/relationships/image" Target="../media/image219.png"/><Relationship Id="rId10" Type="http://schemas.openxmlformats.org/officeDocument/2006/relationships/hyperlink" Target="https://happygifts.ru/catalog_files/aa73d4ed-3c31-11e9-9459-00155d640301.pdf" TargetMode="External"/><Relationship Id="rId4" Type="http://schemas.openxmlformats.org/officeDocument/2006/relationships/hyperlink" Target="https://happygifts.ru/catalog/puteshestvie_i_otdykh/vse_dlya_puteshestviy/podushka_dorozhnaya_soft_memory_foam_mikrofibra_seryy_articul_62000_pr_pr_pr/color_siniy/" TargetMode="External"/><Relationship Id="rId9" Type="http://schemas.openxmlformats.org/officeDocument/2006/relationships/image" Target="../media/image215.jpeg"/><Relationship Id="rId14" Type="http://schemas.openxmlformats.org/officeDocument/2006/relationships/image" Target="../media/image21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delovye_aksessuary/chekhly_dlya_kart/chekhol_dlya_kart_simply_s_tremya_kosymi_karmanami_goluboyseryy_pu_articul_19728/color_goluboy,_seryy/" TargetMode="External"/><Relationship Id="rId13" Type="http://schemas.openxmlformats.org/officeDocument/2006/relationships/image" Target="../media/image223.jpeg"/><Relationship Id="rId18" Type="http://schemas.openxmlformats.org/officeDocument/2006/relationships/hyperlink" Target="https://happygifts.ru/catalog_files/61341fab-e5e5-11ee-9659-00155da68a11.pdf" TargetMode="External"/><Relationship Id="rId3" Type="http://schemas.openxmlformats.org/officeDocument/2006/relationships/image" Target="../media/image221.png"/><Relationship Id="rId7" Type="http://schemas.openxmlformats.org/officeDocument/2006/relationships/hyperlink" Target="https://happygifts.ru/catalog/delovye_aksessuary/chekhly_dlya_kart/chekhol_dlya_6_kart_s_otdeleniem_dlya_deneg_goluboy_pu_soft_touch_articul_19725/color_goluboy/" TargetMode="External"/><Relationship Id="rId12" Type="http://schemas.openxmlformats.org/officeDocument/2006/relationships/image" Target="../media/image222.jpe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92.png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/delovye_aksessuary/chekhly_dlya_kart/chekhol_dlya_avtodokumentov_93_kh_128_sm_pu_soft_touch_goluboy_articul_19727/color_goluboy/" TargetMode="External"/><Relationship Id="rId11" Type="http://schemas.openxmlformats.org/officeDocument/2006/relationships/image" Target="../media/image27.png"/><Relationship Id="rId5" Type="http://schemas.openxmlformats.org/officeDocument/2006/relationships/hyperlink" Target="https://happygifts.ru/catalog_files/5c370eed-3e5e-11ed-962c-00155da68a11.pdf" TargetMode="External"/><Relationship Id="rId15" Type="http://schemas.openxmlformats.org/officeDocument/2006/relationships/image" Target="../media/image225.png"/><Relationship Id="rId10" Type="http://schemas.openxmlformats.org/officeDocument/2006/relationships/hyperlink" Target="https://happygifts.ru/catalog_files/049e6b8f-f015-11ee-9659-00155da68a11.pdf" TargetMode="External"/><Relationship Id="rId19" Type="http://schemas.openxmlformats.org/officeDocument/2006/relationships/image" Target="../media/image226.jpeg"/><Relationship Id="rId4" Type="http://schemas.openxmlformats.org/officeDocument/2006/relationships/hyperlink" Target="https://happygifts.ru/catalog/notebooks/enote/ezhednevniki_nedatirovannye_1370/biznes_bloknot_simply_firm_a5_goluboy_kremovyy_blok_v_lineyku_articul_24742/color_goluboy/" TargetMode="External"/><Relationship Id="rId9" Type="http://schemas.openxmlformats.org/officeDocument/2006/relationships/hyperlink" Target="https://happygifts.ru/catalog_files/f0cc3f6c-e5ef-11ee-9659-00155da68a11.pdf" TargetMode="External"/><Relationship Id="rId14" Type="http://schemas.openxmlformats.org/officeDocument/2006/relationships/image" Target="../media/image224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notebooks/enote/ezhednevniki_nedatirovannye_1370/ezhednevnik_nedatirovannyy_muse_zelenyy_a5_s_dekorativnoy_polosoy_tsvet_korichnevyy_kremovyy_blok_articul_24745/color_chernyy,_krasnyy/" TargetMode="External"/><Relationship Id="rId13" Type="http://schemas.openxmlformats.org/officeDocument/2006/relationships/image" Target="../media/image18.png"/><Relationship Id="rId18" Type="http://schemas.openxmlformats.org/officeDocument/2006/relationships/image" Target="../media/image233.png"/><Relationship Id="rId3" Type="http://schemas.openxmlformats.org/officeDocument/2006/relationships/image" Target="../media/image227.png"/><Relationship Id="rId21" Type="http://schemas.openxmlformats.org/officeDocument/2006/relationships/hyperlink" Target="https://happygifts.ru/catalog/delovye_aksessuary/chekhly_dlya_kart/chekhol_dlya_avtodokumentov_temno_seryyoranzhevyy_articul_19733/color_chernyy,_krasnyy/" TargetMode="External"/><Relationship Id="rId7" Type="http://schemas.openxmlformats.org/officeDocument/2006/relationships/image" Target="../media/image27.png"/><Relationship Id="rId12" Type="http://schemas.openxmlformats.org/officeDocument/2006/relationships/image" Target="../media/image16.png"/><Relationship Id="rId17" Type="http://schemas.openxmlformats.org/officeDocument/2006/relationships/image" Target="../media/image232.jpe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231.jpeg"/><Relationship Id="rId20" Type="http://schemas.openxmlformats.org/officeDocument/2006/relationships/image" Target="../media/image235.png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_files/98f17ccc-ecf2-11ee-9659-00155da68a11.pdf" TargetMode="External"/><Relationship Id="rId11" Type="http://schemas.openxmlformats.org/officeDocument/2006/relationships/hyperlink" Target="https://happygifts.ru/catalog_files/fc590d53-1cf1-11ef-9661-00155d41c408.pdf" TargetMode="External"/><Relationship Id="rId5" Type="http://schemas.openxmlformats.org/officeDocument/2006/relationships/hyperlink" Target="https://happygifts.ru/catalog/notebooks/enote/ezhednevniki_nedatirovannye_1370/ezhednevnik_nedatirovannyy_solas_a5_s_magnitom_krasnyy_kremovyy_blok_articul_24744_pr/color_krasnyy/" TargetMode="External"/><Relationship Id="rId15" Type="http://schemas.openxmlformats.org/officeDocument/2006/relationships/image" Target="../media/image230.jpeg"/><Relationship Id="rId10" Type="http://schemas.openxmlformats.org/officeDocument/2006/relationships/hyperlink" Target="https://happygifts.ru/catalog/delovye_aksessuary/chekhly_dlya_kart/chekhol_dlya_kart_s_4_otdeleniyami_krasnyy_pu_articul_19732/color_krasnyy/" TargetMode="External"/><Relationship Id="rId19" Type="http://schemas.openxmlformats.org/officeDocument/2006/relationships/image" Target="../media/image234.png"/><Relationship Id="rId4" Type="http://schemas.openxmlformats.org/officeDocument/2006/relationships/image" Target="../media/image228.png"/><Relationship Id="rId9" Type="http://schemas.openxmlformats.org/officeDocument/2006/relationships/hyperlink" Target="https://happygifts.ru/catalog_files/640bba4c-eda0-11ee-9659-00155da68a11.pdf" TargetMode="External"/><Relationship Id="rId14" Type="http://schemas.openxmlformats.org/officeDocument/2006/relationships/image" Target="../media/image229.jpeg"/><Relationship Id="rId22" Type="http://schemas.openxmlformats.org/officeDocument/2006/relationships/hyperlink" Target="https://happygifts.ru/catalog_files/09c8d633-1dbd-11ef-9661-00155d41c408.pdf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7.jpeg"/><Relationship Id="rId13" Type="http://schemas.openxmlformats.org/officeDocument/2006/relationships/image" Target="../media/image239.png"/><Relationship Id="rId18" Type="http://schemas.openxmlformats.org/officeDocument/2006/relationships/image" Target="../media/image244.jpeg"/><Relationship Id="rId3" Type="http://schemas.openxmlformats.org/officeDocument/2006/relationships/image" Target="../media/image236.png"/><Relationship Id="rId21" Type="http://schemas.openxmlformats.org/officeDocument/2006/relationships/image" Target="../media/image245.jpeg"/><Relationship Id="rId7" Type="http://schemas.openxmlformats.org/officeDocument/2006/relationships/hyperlink" Target="https://happygifts.ru/catalog/notebooks/daysweeks/ezhednevniki_nedatirovannye_3263/ezhednevnik_nedatirovannyy_bliss_format_a5_articul_24601/color_chernyy/" TargetMode="External"/><Relationship Id="rId12" Type="http://schemas.openxmlformats.org/officeDocument/2006/relationships/hyperlink" Target="https://happygifts.ru/catalog_files/573f2173-fc44-11e6-9424-00155d640301.pdf" TargetMode="External"/><Relationship Id="rId17" Type="http://schemas.openxmlformats.org/officeDocument/2006/relationships/image" Target="../media/image243.pn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242.png"/><Relationship Id="rId20" Type="http://schemas.openxmlformats.org/officeDocument/2006/relationships/hyperlink" Target="https://happygifts.ru/catalog_files/b1451a96-3d6a-11e3-afe3-18a9053c0de9.pdf" TargetMode="Externa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png"/><Relationship Id="rId11" Type="http://schemas.openxmlformats.org/officeDocument/2006/relationships/hyperlink" Target="https://happygifts.ru/catalog_files/573f2194-fc44-11e6-9424-00155d640301.pdf" TargetMode="External"/><Relationship Id="rId5" Type="http://schemas.openxmlformats.org/officeDocument/2006/relationships/hyperlink" Target="https://happygifts.ru/catalog/notebooks/daysweeks/planingi_3264/planing_nedatirovannyy_bliss_bordovyy_belyy_blok_bez_obreza_articul_24603/color_chernyy/" TargetMode="External"/><Relationship Id="rId15" Type="http://schemas.openxmlformats.org/officeDocument/2006/relationships/image" Target="../media/image241.png"/><Relationship Id="rId10" Type="http://schemas.openxmlformats.org/officeDocument/2006/relationships/hyperlink" Target="https://happygifts.ru/catalog_files/2753f778-d617-11ee-9659-00155da68a11.pdf" TargetMode="External"/><Relationship Id="rId19" Type="http://schemas.openxmlformats.org/officeDocument/2006/relationships/hyperlink" Target="https://happygifts.ru/catalog/ruchki_i_karandashi/metallicheskie_ruchki_b1/touchwriter_ruchka_sharikovaya_so_stilusom_dlya_sensornykh_ekranov_glyantsevyy_korpus_khromirovannaya_articul_1102/color_chernyy/" TargetMode="External"/><Relationship Id="rId4" Type="http://schemas.openxmlformats.org/officeDocument/2006/relationships/hyperlink" Target="https://happygifts.ru/catalog/posuda/kruzhki/krugka-sweet-s-prorezinennym-poikritiem-cherniy-articul_23499/color_chernyy,_zerkalo_serebro/" TargetMode="External"/><Relationship Id="rId9" Type="http://schemas.openxmlformats.org/officeDocument/2006/relationships/image" Target="../media/image238.jpeg"/><Relationship Id="rId14" Type="http://schemas.openxmlformats.org/officeDocument/2006/relationships/image" Target="../media/image24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7.jpeg"/><Relationship Id="rId13" Type="http://schemas.openxmlformats.org/officeDocument/2006/relationships/hyperlink" Target="https://happygifts.ru/catalog_files/71926f9d-4dae-11ef-9668-00155d41c408.pdf" TargetMode="External"/><Relationship Id="rId18" Type="http://schemas.openxmlformats.org/officeDocument/2006/relationships/image" Target="../media/image252.jpeg"/><Relationship Id="rId3" Type="http://schemas.openxmlformats.org/officeDocument/2006/relationships/image" Target="../media/image246.png"/><Relationship Id="rId7" Type="http://schemas.openxmlformats.org/officeDocument/2006/relationships/image" Target="../media/image27.png"/><Relationship Id="rId12" Type="http://schemas.openxmlformats.org/officeDocument/2006/relationships/image" Target="../media/image251.png"/><Relationship Id="rId17" Type="http://schemas.openxmlformats.org/officeDocument/2006/relationships/hyperlink" Target="https://happygifts.ru/catalog_files/a04af23b-b9f6-11e9-9470-d07ee99f637a.pdf" TargetMode="External"/><Relationship Id="rId2" Type="http://schemas.openxmlformats.org/officeDocument/2006/relationships/notesSlide" Target="../notesSlides/notesSlide33.xml"/><Relationship Id="rId16" Type="http://schemas.openxmlformats.org/officeDocument/2006/relationships/hyperlink" Target="https://happygifts.ru/catalog/promo_odezhda/futbolki/muzhskie_1078/sol_s_1080/futbolka_muzhskaya_imperial_antratsit_s_100_khlopok_190gm2_articul_711500/color_zheltyy/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/posuda/kruzhki/kruzhka_dlya_sublimatsii_330_ml_d_82_mm_standart_a_belaya_zheltaya_vnutri_zheltaya_ruchka_articul_23517/color_belyy,_oranzhevyy/" TargetMode="External"/><Relationship Id="rId11" Type="http://schemas.openxmlformats.org/officeDocument/2006/relationships/image" Target="../media/image250.png"/><Relationship Id="rId5" Type="http://schemas.openxmlformats.org/officeDocument/2006/relationships/hyperlink" Target="https://happygifts.ru/catalog/posuda/kruzhki/kruzhka_dlya_sublimatsii_425_ml_d_85_mm_premium_belaya_articul_23519/color_belyy/" TargetMode="External"/><Relationship Id="rId15" Type="http://schemas.openxmlformats.org/officeDocument/2006/relationships/hyperlink" Target="https://happygifts.ru/catalog_files/71926f91-4dae-11ef-9668-00155d41c408.pdf" TargetMode="External"/><Relationship Id="rId10" Type="http://schemas.openxmlformats.org/officeDocument/2006/relationships/image" Target="../media/image249.jpeg"/><Relationship Id="rId4" Type="http://schemas.openxmlformats.org/officeDocument/2006/relationships/hyperlink" Target="https://happygifts.ru/catalog/posuda/kruzhki/kruzhka_dlya_sublimatsii_330_ml_d_82_mm_standart_a_belaya_articul_23518/color_belyy/" TargetMode="External"/><Relationship Id="rId9" Type="http://schemas.openxmlformats.org/officeDocument/2006/relationships/image" Target="../media/image248.jpeg"/><Relationship Id="rId14" Type="http://schemas.openxmlformats.org/officeDocument/2006/relationships/hyperlink" Target="https://happygifts.ru/catalog_files/71926fa0-4dae-11ef-9668-00155d41c408.pdf" TargetMode="Externa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uteshestvie_i_otdykh/pledy/pled_kolor__articul_20300/color_oranzhevyy/" TargetMode="External"/><Relationship Id="rId13" Type="http://schemas.openxmlformats.org/officeDocument/2006/relationships/image" Target="../media/image16.png"/><Relationship Id="rId18" Type="http://schemas.openxmlformats.org/officeDocument/2006/relationships/image" Target="../media/image258.jpeg"/><Relationship Id="rId3" Type="http://schemas.openxmlformats.org/officeDocument/2006/relationships/image" Target="../media/image254.png"/><Relationship Id="rId7" Type="http://schemas.openxmlformats.org/officeDocument/2006/relationships/hyperlink" Target="https://happygifts.ru/catalog_files/831442f1-95dc-11ea-94a7-00155d640315.pdf" TargetMode="External"/><Relationship Id="rId12" Type="http://schemas.openxmlformats.org/officeDocument/2006/relationships/hyperlink" Target="https://happygifts.ru/catalog_files/c747c4f4-e135-11ee-9659-00155da68a11.pdf" TargetMode="External"/><Relationship Id="rId17" Type="http://schemas.openxmlformats.org/officeDocument/2006/relationships/image" Target="../media/image257.png"/><Relationship Id="rId2" Type="http://schemas.openxmlformats.org/officeDocument/2006/relationships/image" Target="../media/image253.jpeg"/><Relationship Id="rId16" Type="http://schemas.openxmlformats.org/officeDocument/2006/relationships/image" Target="../media/image256.png"/><Relationship Id="rId20" Type="http://schemas.openxmlformats.org/officeDocument/2006/relationships/image" Target="../media/image260.jpeg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/posuda/lanch_boksy/konteyner_dlya_edy_yoplat_s_lozhkoy_plastik_articul_345572/color_belyy/" TargetMode="External"/><Relationship Id="rId11" Type="http://schemas.openxmlformats.org/officeDocument/2006/relationships/hyperlink" Target="https://happygifts.ru/catalog/puteshestvie_i_otdykh/vse_dlya_puteshestviy/podushka_naduvnaya_dorozhnaya_way_v_futlyare_zheltyy_43_5kh27_5_sm_tvil_shelkografiya_articul_18605/color_zheltyy/" TargetMode="External"/><Relationship Id="rId5" Type="http://schemas.openxmlformats.org/officeDocument/2006/relationships/hyperlink" Target="https://happygifts.ru/catalog_files/0dc63b12-8df2-11e5-9417-00155d640301.pdf" TargetMode="External"/><Relationship Id="rId15" Type="http://schemas.openxmlformats.org/officeDocument/2006/relationships/image" Target="../media/image255.jpeg"/><Relationship Id="rId10" Type="http://schemas.openxmlformats.org/officeDocument/2006/relationships/image" Target="../media/image27.png"/><Relationship Id="rId19" Type="http://schemas.openxmlformats.org/officeDocument/2006/relationships/image" Target="../media/image259.jpeg"/><Relationship Id="rId4" Type="http://schemas.openxmlformats.org/officeDocument/2006/relationships/hyperlink" Target="https://happygifts.ru/catalog/zonty/zonty_skladnye/zont_skladnoy_foldi_mekhanicheskiy_articul_7430/color_siniy/" TargetMode="External"/><Relationship Id="rId9" Type="http://schemas.openxmlformats.org/officeDocument/2006/relationships/hyperlink" Target="https://happygifts.ru/catalog_files/fc5f05ba-9798-11e2-914d-18a9053c0de9.pdf" TargetMode="External"/><Relationship Id="rId14" Type="http://schemas.openxmlformats.org/officeDocument/2006/relationships/image" Target="../media/image18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1.png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5.png"/><Relationship Id="rId13" Type="http://schemas.openxmlformats.org/officeDocument/2006/relationships/hyperlink" Target="https://happygifts.ru/catalog_files/0fa5c6da-4c3d-11ec-95d6-00155da68a11.pdf" TargetMode="External"/><Relationship Id="rId3" Type="http://schemas.openxmlformats.org/officeDocument/2006/relationships/image" Target="../media/image262.png"/><Relationship Id="rId7" Type="http://schemas.openxmlformats.org/officeDocument/2006/relationships/image" Target="../media/image264.png"/><Relationship Id="rId12" Type="http://schemas.openxmlformats.org/officeDocument/2006/relationships/image" Target="../media/image268.png"/><Relationship Id="rId2" Type="http://schemas.openxmlformats.org/officeDocument/2006/relationships/notesSlide" Target="../notesSlides/notesSlide34.xml"/><Relationship Id="rId16" Type="http://schemas.openxmlformats.org/officeDocument/2006/relationships/hyperlink" Target="https://happygifts.ru/catalog_files/8edeabb1-a2eb-11e9-9468-00155d640301.pdf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_files/b504d54b-369f-11e9-9459-00155d640301.pdf" TargetMode="External"/><Relationship Id="rId11" Type="http://schemas.openxmlformats.org/officeDocument/2006/relationships/hyperlink" Target="https://happygifts.ru/catalog/uyutnyy_dom/interer_i_kukhnya/nabor_dlya_syra_roldic_articul_345561/color_raznye_tsveta/" TargetMode="External"/><Relationship Id="rId5" Type="http://schemas.openxmlformats.org/officeDocument/2006/relationships/image" Target="../media/image263.png"/><Relationship Id="rId15" Type="http://schemas.openxmlformats.org/officeDocument/2006/relationships/image" Target="../media/image269.png"/><Relationship Id="rId10" Type="http://schemas.openxmlformats.org/officeDocument/2006/relationships/image" Target="../media/image267.png"/><Relationship Id="rId4" Type="http://schemas.openxmlformats.org/officeDocument/2006/relationships/hyperlink" Target="https://happygifts.ru/catalog/uyutnyy_dom/interer_i_kukhnya/perednik_master_chief_articul_346206/color_bezhevyy/" TargetMode="External"/><Relationship Id="rId9" Type="http://schemas.openxmlformats.org/officeDocument/2006/relationships/image" Target="../media/image266.png"/><Relationship Id="rId14" Type="http://schemas.openxmlformats.org/officeDocument/2006/relationships/hyperlink" Target="https://happygifts.ru/catalog/uyutnyy_dom/interer_i_kukhnya/fartuk_pod_sublimatsiyu_salmux_belyy_poliester_95_gm2_articul_346114/color_belyy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hyperlink" Target="https://happygifts.ru/catalog_files/c2efc5f7-d99d-11eb-9536-00155da68a10.pdf" TargetMode="External"/><Relationship Id="rId18" Type="http://schemas.openxmlformats.org/officeDocument/2006/relationships/hyperlink" Target="https://happygifts.ru/catalog_files/891efb7e-65d6-11ef-966a-00155d41c408.pdf" TargetMode="External"/><Relationship Id="rId3" Type="http://schemas.openxmlformats.org/officeDocument/2006/relationships/image" Target="../media/image24.png"/><Relationship Id="rId7" Type="http://schemas.openxmlformats.org/officeDocument/2006/relationships/hyperlink" Target="https://happygifts.ru/catalog/aroma_podarki/parfyum_dlya_avtomobilya_i_interera_po_motivam_kirke_articul_32700_pr/color_oranzhevyy/" TargetMode="External"/><Relationship Id="rId12" Type="http://schemas.openxmlformats.org/officeDocument/2006/relationships/hyperlink" Target="https://happygifts.ru/catalog_files/7fa21232-d8d4-11eb-9536-00155da68a10.pdf" TargetMode="External"/><Relationship Id="rId17" Type="http://schemas.openxmlformats.org/officeDocument/2006/relationships/hyperlink" Target="https://happygifts.ru/catalog/aroma_podarki/parfyum_dlya_interera_s_aromadiffuzorom_po_motivam_rouge_articul_32707/color_siniy/" TargetMode="External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1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/aroma_podarki/aromakubiki_belyy_chay_i_imbir_8sht_articul_32601_pr/color_zheltyy/" TargetMode="External"/><Relationship Id="rId11" Type="http://schemas.openxmlformats.org/officeDocument/2006/relationships/image" Target="../media/image29.jpeg"/><Relationship Id="rId5" Type="http://schemas.openxmlformats.org/officeDocument/2006/relationships/hyperlink" Target="https://happygifts.ru/catalog/aroma_podarki/aromalampa_scent_articul_32600/color_belyy/" TargetMode="External"/><Relationship Id="rId15" Type="http://schemas.openxmlformats.org/officeDocument/2006/relationships/image" Target="../media/image30.png"/><Relationship Id="rId10" Type="http://schemas.openxmlformats.org/officeDocument/2006/relationships/image" Target="../media/image28.jpeg"/><Relationship Id="rId19" Type="http://schemas.openxmlformats.org/officeDocument/2006/relationships/image" Target="../media/image32.jpeg"/><Relationship Id="rId4" Type="http://schemas.openxmlformats.org/officeDocument/2006/relationships/image" Target="../media/image25.png"/><Relationship Id="rId9" Type="http://schemas.openxmlformats.org/officeDocument/2006/relationships/image" Target="../media/image27.png"/><Relationship Id="rId14" Type="http://schemas.openxmlformats.org/officeDocument/2006/relationships/hyperlink" Target="https://happygifts.ru/catalog_files/02baadea-5e77-11ec-95f6-00155d640301.pdf" TargetMode="Externa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3.jpeg"/><Relationship Id="rId13" Type="http://schemas.openxmlformats.org/officeDocument/2006/relationships/image" Target="../media/image275.jpeg"/><Relationship Id="rId3" Type="http://schemas.openxmlformats.org/officeDocument/2006/relationships/image" Target="../media/image270.png"/><Relationship Id="rId7" Type="http://schemas.openxmlformats.org/officeDocument/2006/relationships/hyperlink" Target="https://happygifts.ru/catalog/sumki/ryukzaki/ryukzak_vodostoykiy_simple_belyy_45_kh_32_kh_13_sm_100_poliuretan_articul_199014_pr/color_krasnyy/" TargetMode="External"/><Relationship Id="rId12" Type="http://schemas.openxmlformats.org/officeDocument/2006/relationships/hyperlink" Target="https://happygifts.ru/catalog/notebooks/thinkme_delovye_bloknoty/biznes_bloknot_funky_format_a6_v_kletku_articul_21214/color_seryy,_goluboy/" TargetMode="External"/><Relationship Id="rId2" Type="http://schemas.openxmlformats.org/officeDocument/2006/relationships/notesSlide" Target="../notesSlides/notesSlide35.xml"/><Relationship Id="rId16" Type="http://schemas.openxmlformats.org/officeDocument/2006/relationships/hyperlink" Target="https://happygifts.ru/catalog_files/908bd5ec-fcd6-11e6-9424-00155d640301.pdf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/promo_odezhda/shapki_sharfy_perchatki/merchtex_3627/shapka_vyazanaya_dvoynaya_essential_s_otvorotom_belyy_100_akril__articul_51100/color_krasnyy/" TargetMode="External"/><Relationship Id="rId11" Type="http://schemas.openxmlformats.org/officeDocument/2006/relationships/image" Target="../media/image185.png"/><Relationship Id="rId5" Type="http://schemas.openxmlformats.org/officeDocument/2006/relationships/image" Target="../media/image272.png"/><Relationship Id="rId15" Type="http://schemas.openxmlformats.org/officeDocument/2006/relationships/hyperlink" Target="https://happygifts.ru/catalog_files/29c5a4f1-1c1c-11ef-9661-00155d41c408.pdf" TargetMode="External"/><Relationship Id="rId10" Type="http://schemas.openxmlformats.org/officeDocument/2006/relationships/image" Target="../media/image274.jpeg"/><Relationship Id="rId4" Type="http://schemas.openxmlformats.org/officeDocument/2006/relationships/image" Target="../media/image271.png"/><Relationship Id="rId9" Type="http://schemas.openxmlformats.org/officeDocument/2006/relationships/image" Target="../media/image27.png"/><Relationship Id="rId14" Type="http://schemas.openxmlformats.org/officeDocument/2006/relationships/hyperlink" Target="https://happygifts.ru/catalog_files/d3604fb7-0e9d-11ee-963d-00155da68a11.pdf" TargetMode="Externa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d02e721f-46e6-11e3-afe3-18a9053c0de9.pdf" TargetMode="External"/><Relationship Id="rId13" Type="http://schemas.openxmlformats.org/officeDocument/2006/relationships/image" Target="../media/image27.png"/><Relationship Id="rId3" Type="http://schemas.openxmlformats.org/officeDocument/2006/relationships/image" Target="../media/image276.jpeg"/><Relationship Id="rId7" Type="http://schemas.openxmlformats.org/officeDocument/2006/relationships/image" Target="../media/image278.jpeg"/><Relationship Id="rId12" Type="http://schemas.openxmlformats.org/officeDocument/2006/relationships/hyperlink" Target="https://happygifts.ru/catalog/puteshestvie_i_otdykh/pledy/pled_belt_belyy_130_kh_180_sm_100_akril_s_poyasom_articul_2408/color_zheltyy/" TargetMode="External"/><Relationship Id="rId17" Type="http://schemas.openxmlformats.org/officeDocument/2006/relationships/image" Target="../media/image281.png"/><Relationship Id="rId2" Type="http://schemas.openxmlformats.org/officeDocument/2006/relationships/notesSlide" Target="../notesSlides/notesSlide36.xml"/><Relationship Id="rId16" Type="http://schemas.openxmlformats.org/officeDocument/2006/relationships/image" Target="../media/image280.jpeg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/delovye_aksessuary/chasy_nastennye_promo_razbornye_zheltyy_d28_5_sm_plastik_articul_22000/color_oranzhevyy/" TargetMode="External"/><Relationship Id="rId11" Type="http://schemas.openxmlformats.org/officeDocument/2006/relationships/hyperlink" Target="https://happygifts.ru/catalog_files/b398247b-760c-11ed-9634-00155da68a10.pdf" TargetMode="External"/><Relationship Id="rId5" Type="http://schemas.openxmlformats.org/officeDocument/2006/relationships/image" Target="../media/image85.png"/><Relationship Id="rId15" Type="http://schemas.openxmlformats.org/officeDocument/2006/relationships/hyperlink" Target="https://happygifts.ru/catalog_files/dbba20f4-ac9d-11ef-967a-00155d41c408.pdf" TargetMode="External"/><Relationship Id="rId10" Type="http://schemas.openxmlformats.org/officeDocument/2006/relationships/image" Target="../media/image279.jpeg"/><Relationship Id="rId4" Type="http://schemas.openxmlformats.org/officeDocument/2006/relationships/image" Target="../media/image277.png"/><Relationship Id="rId9" Type="http://schemas.openxmlformats.org/officeDocument/2006/relationships/hyperlink" Target="https://happygifts.ru/catalog/posuda/butylki_dlya_vody/butylka_dlya_vody_long_drink_s_konteynerom_dlya_fruktov_i_trubochkoy_700ml_articul_32901/color_prozrachnyy,_belyy/" TargetMode="External"/><Relationship Id="rId14" Type="http://schemas.openxmlformats.org/officeDocument/2006/relationships/image" Target="../media/image185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4.jpeg"/><Relationship Id="rId13" Type="http://schemas.openxmlformats.org/officeDocument/2006/relationships/image" Target="../media/image27.png"/><Relationship Id="rId18" Type="http://schemas.openxmlformats.org/officeDocument/2006/relationships/hyperlink" Target="https://happygifts.ru/catalog_files/6c8d0ca5-5355-11ec-95e3-00155da68a10.pdf" TargetMode="External"/><Relationship Id="rId3" Type="http://schemas.openxmlformats.org/officeDocument/2006/relationships/image" Target="../media/image282.png"/><Relationship Id="rId7" Type="http://schemas.openxmlformats.org/officeDocument/2006/relationships/hyperlink" Target="https://happygifts.ru/catalog/promo_odezhda/beysbolki/atlantis_1329/beysbolka_rapper_5_klinev_plastikovaya_zastezhka_articul_25420/color_belyy,_rozovyy/" TargetMode="External"/><Relationship Id="rId12" Type="http://schemas.openxmlformats.org/officeDocument/2006/relationships/hyperlink" Target="https://happygifts.ru/catalog_files/ab21e8bd-2a76-11eb-94c2-00155d640316.pdf" TargetMode="External"/><Relationship Id="rId17" Type="http://schemas.openxmlformats.org/officeDocument/2006/relationships/hyperlink" Target="https://happygifts.ru/catalog/notebooks/thinkme_delovye_bloknoty/biznes_bloknot_funky_snow_130_210_mm_belyy_s_golubym_forzatsem_myagkaya_oblozhka_blok_v_tochku_articul_21231/color_belyy,_zelenyy/" TargetMode="External"/><Relationship Id="rId2" Type="http://schemas.openxmlformats.org/officeDocument/2006/relationships/notesSlide" Target="../notesSlides/notesSlide37.xml"/><Relationship Id="rId16" Type="http://schemas.openxmlformats.org/officeDocument/2006/relationships/image" Target="../media/image287.jpeg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/promo_odezhda/futbolki/zhenskie_1074/sol_s_1077/futbolka_zhenskaya_imperial_women_190_articul_711502/color_belyy/" TargetMode="External"/><Relationship Id="rId11" Type="http://schemas.openxmlformats.org/officeDocument/2006/relationships/image" Target="../media/image285.jpeg"/><Relationship Id="rId5" Type="http://schemas.openxmlformats.org/officeDocument/2006/relationships/hyperlink" Target="https://happygifts.ru/catalog/elektronika/universalnye_akkumulyatory/universalnyy_akkumulyator_omg_num_5_5000_mach_belyy_10_2kh63kh1_2_sm_articul_37168/color_seryy/" TargetMode="External"/><Relationship Id="rId15" Type="http://schemas.openxmlformats.org/officeDocument/2006/relationships/hyperlink" Target="https://happygifts.ru/catalog_files/3390d0c2-305e-11e1-bebd-001871eb2973.pdf" TargetMode="External"/><Relationship Id="rId10" Type="http://schemas.openxmlformats.org/officeDocument/2006/relationships/image" Target="../media/image85.png"/><Relationship Id="rId4" Type="http://schemas.openxmlformats.org/officeDocument/2006/relationships/image" Target="../media/image283.png"/><Relationship Id="rId9" Type="http://schemas.openxmlformats.org/officeDocument/2006/relationships/hyperlink" Target="https://happygifts.ru/catalog_files/169147bc-050d-11ee-963d-00155da68a11.pdf" TargetMode="External"/><Relationship Id="rId14" Type="http://schemas.openxmlformats.org/officeDocument/2006/relationships/image" Target="../media/image286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5797b399-639d-11ee-9646-00155da68a11.pdf" TargetMode="External"/><Relationship Id="rId13" Type="http://schemas.openxmlformats.org/officeDocument/2006/relationships/image" Target="../media/image292.jpeg"/><Relationship Id="rId3" Type="http://schemas.openxmlformats.org/officeDocument/2006/relationships/image" Target="../media/image289.png"/><Relationship Id="rId7" Type="http://schemas.openxmlformats.org/officeDocument/2006/relationships/hyperlink" Target="https://happygifts.ru/catalog/promo_odezhda/vetrovki_kurtki_zhilety/muzhskie_1108/merchtex_4065/vetrovka_uniseks_colin_articul_52103/color_belyy/" TargetMode="External"/><Relationship Id="rId12" Type="http://schemas.openxmlformats.org/officeDocument/2006/relationships/hyperlink" Target="https://happygifts.ru/catalog_files/8594e845-35b0-11e7-942a-00155d640301.pdf" TargetMode="External"/><Relationship Id="rId17" Type="http://schemas.openxmlformats.org/officeDocument/2006/relationships/image" Target="../media/image294.jpeg"/><Relationship Id="rId2" Type="http://schemas.openxmlformats.org/officeDocument/2006/relationships/image" Target="../media/image288.jpeg"/><Relationship Id="rId16" Type="http://schemas.openxmlformats.org/officeDocument/2006/relationships/hyperlink" Target="https://happygifts.ru/catalog_files/dbba20ce-ac9d-11ef-967a-00155d41c408.pdf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/sumki/sumki_kholodilniki/termosumka_felt_34_x_22_x_15_sm_voylok_100_polyester_peva_articul_2462/color_seryy_melanzh/" TargetMode="External"/><Relationship Id="rId11" Type="http://schemas.openxmlformats.org/officeDocument/2006/relationships/image" Target="../media/image291.jpeg"/><Relationship Id="rId5" Type="http://schemas.openxmlformats.org/officeDocument/2006/relationships/hyperlink" Target="https://happygifts.ru/catalog/promo_odezhda/beysbolki/atlantis_1329/beysbolka_liberty_sandwich_6_klinev_sendvich_metallicheskaya_zastezhka_articul_25435/color_goluboy,_belyy/" TargetMode="External"/><Relationship Id="rId15" Type="http://schemas.openxmlformats.org/officeDocument/2006/relationships/hyperlink" Target="https://happygifts.ru/catalog_files/c96e505e-7ac2-11ed-9634-00155da68a10.pdf" TargetMode="External"/><Relationship Id="rId10" Type="http://schemas.openxmlformats.org/officeDocument/2006/relationships/image" Target="../media/image27.png"/><Relationship Id="rId4" Type="http://schemas.openxmlformats.org/officeDocument/2006/relationships/image" Target="../media/image290.png"/><Relationship Id="rId9" Type="http://schemas.openxmlformats.org/officeDocument/2006/relationships/hyperlink" Target="https://happygifts.ru/catalog/posuda/termokruzhki/termokruzhka_ergo_350ml_articul_32905/color_belyy/" TargetMode="External"/><Relationship Id="rId14" Type="http://schemas.openxmlformats.org/officeDocument/2006/relationships/image" Target="../media/image293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7.png"/><Relationship Id="rId13" Type="http://schemas.openxmlformats.org/officeDocument/2006/relationships/image" Target="../media/image300.png"/><Relationship Id="rId3" Type="http://schemas.openxmlformats.org/officeDocument/2006/relationships/image" Target="../media/image295.jpeg"/><Relationship Id="rId7" Type="http://schemas.openxmlformats.org/officeDocument/2006/relationships/hyperlink" Target="https://t.me/happygifts_ru" TargetMode="External"/><Relationship Id="rId12" Type="http://schemas.openxmlformats.org/officeDocument/2006/relationships/image" Target="../media/image29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6.png"/><Relationship Id="rId11" Type="http://schemas.openxmlformats.org/officeDocument/2006/relationships/image" Target="../media/image3.png"/><Relationship Id="rId5" Type="http://schemas.openxmlformats.org/officeDocument/2006/relationships/hyperlink" Target="https://vk.com/happygiftsgroup" TargetMode="External"/><Relationship Id="rId10" Type="http://schemas.openxmlformats.org/officeDocument/2006/relationships/image" Target="../media/image298.png"/><Relationship Id="rId4" Type="http://schemas.openxmlformats.org/officeDocument/2006/relationships/hyperlink" Target="https://happygifts.ru/" TargetMode="External"/><Relationship Id="rId9" Type="http://schemas.openxmlformats.org/officeDocument/2006/relationships/hyperlink" Target="https://www.youtube.com/user/HappyGiftsGroup" TargetMode="External"/><Relationship Id="rId14" Type="http://schemas.openxmlformats.org/officeDocument/2006/relationships/image" Target="../media/image30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6705386b-5670-11ec-95e7-00155da68a11.pdf" TargetMode="External"/><Relationship Id="rId13" Type="http://schemas.openxmlformats.org/officeDocument/2006/relationships/image" Target="../media/image38.png"/><Relationship Id="rId3" Type="http://schemas.openxmlformats.org/officeDocument/2006/relationships/image" Target="../media/image34.png"/><Relationship Id="rId7" Type="http://schemas.openxmlformats.org/officeDocument/2006/relationships/hyperlink" Target="https://happygifts.ru/catalog/puteshestvie_i_otdykh/vse_dlya_puteshestviy/nabor_dlya_puteshestviy_flaut_20_x_18_x_4_sm_5_aksessuarov_pvkhpp_articul_346104/color_prozrachnyy/" TargetMode="External"/><Relationship Id="rId12" Type="http://schemas.openxmlformats.org/officeDocument/2006/relationships/hyperlink" Target="https://happygifts.ru/catalog_files/b87b29df-c2be-11eb-9524-00155da68a11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_files/d61d158a-d03b-11eb-9533-00155da68a10.pdf" TargetMode="External"/><Relationship Id="rId11" Type="http://schemas.openxmlformats.org/officeDocument/2006/relationships/hyperlink" Target="https://happygifts.ru/catalog/posuda/kruzhki/kruzhka_platinum_articul_32505/color_belyy/" TargetMode="External"/><Relationship Id="rId5" Type="http://schemas.openxmlformats.org/officeDocument/2006/relationships/hyperlink" Target="https://happygifts.ru/catalog/krasota_i_zdorove/kosmetichka_talso_articul_346825/color_bezhevyy/" TargetMode="External"/><Relationship Id="rId10" Type="http://schemas.openxmlformats.org/officeDocument/2006/relationships/image" Target="../media/image37.png"/><Relationship Id="rId4" Type="http://schemas.openxmlformats.org/officeDocument/2006/relationships/image" Target="../media/image35.png"/><Relationship Id="rId9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bb5a09d3-db36-11ec-9625-00155da68a11.pdf" TargetMode="External"/><Relationship Id="rId13" Type="http://schemas.openxmlformats.org/officeDocument/2006/relationships/image" Target="../media/image17.png"/><Relationship Id="rId18" Type="http://schemas.openxmlformats.org/officeDocument/2006/relationships/image" Target="../media/image43.jpeg"/><Relationship Id="rId3" Type="http://schemas.openxmlformats.org/officeDocument/2006/relationships/image" Target="../media/image39.png"/><Relationship Id="rId21" Type="http://schemas.openxmlformats.org/officeDocument/2006/relationships/hyperlink" Target="https://happygifts.ru/catalog_files/d3d5461f-9801-11ee-9650-00155da68a11.pdf" TargetMode="External"/><Relationship Id="rId7" Type="http://schemas.openxmlformats.org/officeDocument/2006/relationships/hyperlink" Target="https://happygifts.ru/catalog_files/61341fb8-e5e5-11ee-9659-00155da68a11.pdf" TargetMode="External"/><Relationship Id="rId12" Type="http://schemas.openxmlformats.org/officeDocument/2006/relationships/image" Target="../media/image16.png"/><Relationship Id="rId17" Type="http://schemas.openxmlformats.org/officeDocument/2006/relationships/hyperlink" Target="https://happygifts.ru/catalog/sumki/ryukzaki/ryukzak_beam_articul_970120/color_seryy,_krasnyy/" TargetMode="External"/><Relationship Id="rId2" Type="http://schemas.openxmlformats.org/officeDocument/2006/relationships/notesSlide" Target="../notesSlides/notesSlide5.xml"/><Relationship Id="rId16" Type="http://schemas.openxmlformats.org/officeDocument/2006/relationships/hyperlink" Target="https://happygifts.ru/catalog_files/bb5a09cd-db36-11ec-9625-00155da68a11.pdf" TargetMode="External"/><Relationship Id="rId20" Type="http://schemas.openxmlformats.org/officeDocument/2006/relationships/hyperlink" Target="https://happygifts.ru/catalog_files/d3d54637-9801-11ee-9650-00155da68a11.pdf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/sumki/ryukzaki/ryukzak_beam_mini_articul_970156/color_seryy,_krasnyy/" TargetMode="External"/><Relationship Id="rId11" Type="http://schemas.openxmlformats.org/officeDocument/2006/relationships/image" Target="../media/image27.png"/><Relationship Id="rId5" Type="http://schemas.openxmlformats.org/officeDocument/2006/relationships/hyperlink" Target="https://happygifts.ru/catalog/delovye_aksessuary/oblozhki_dlya_dokumentov/oblozhka_dlya_pasporta_13_5_kh_19_5_sm_golubaya_pu_soft_touch_articul_19726/color_krasnyy/" TargetMode="External"/><Relationship Id="rId15" Type="http://schemas.openxmlformats.org/officeDocument/2006/relationships/image" Target="../media/image19.png"/><Relationship Id="rId10" Type="http://schemas.openxmlformats.org/officeDocument/2006/relationships/image" Target="../media/image42.jpeg"/><Relationship Id="rId19" Type="http://schemas.openxmlformats.org/officeDocument/2006/relationships/hyperlink" Target="https://happygifts.ru/catalog/elektronika/portativnye_kolonki/portativnaya_mini_bluetooth_kolonka_sound_burger_ellipse_serebro_articul_26531/color_siniy/" TargetMode="External"/><Relationship Id="rId4" Type="http://schemas.openxmlformats.org/officeDocument/2006/relationships/image" Target="../media/image40.png"/><Relationship Id="rId9" Type="http://schemas.openxmlformats.org/officeDocument/2006/relationships/image" Target="../media/image41.jpeg"/><Relationship Id="rId14" Type="http://schemas.openxmlformats.org/officeDocument/2006/relationships/image" Target="../media/image18.png"/><Relationship Id="rId22" Type="http://schemas.openxmlformats.org/officeDocument/2006/relationships/image" Target="../media/image4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00bdad11-c1a5-11ed-963a-00155da68a11.pdf" TargetMode="External"/><Relationship Id="rId13" Type="http://schemas.openxmlformats.org/officeDocument/2006/relationships/image" Target="../media/image49.jpeg"/><Relationship Id="rId3" Type="http://schemas.openxmlformats.org/officeDocument/2006/relationships/image" Target="../media/image45.png"/><Relationship Id="rId7" Type="http://schemas.openxmlformats.org/officeDocument/2006/relationships/hyperlink" Target="https://happygifts.ru/catalog/uyutnyy_dom/interer_i_kukhnya/nabor_dlya_syra_parmesan_articul_33600/color_korichnevyy/" TargetMode="External"/><Relationship Id="rId12" Type="http://schemas.openxmlformats.org/officeDocument/2006/relationships/image" Target="../media/image4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/uyutnyy_dom/interer_i_kukhnya/nabor_dlya_syra_camambert_articul_33601/color_korichnevyy/" TargetMode="External"/><Relationship Id="rId11" Type="http://schemas.openxmlformats.org/officeDocument/2006/relationships/image" Target="../media/image47.jpeg"/><Relationship Id="rId5" Type="http://schemas.openxmlformats.org/officeDocument/2006/relationships/hyperlink" Target="https://happygifts.ru/catalog/uyutnyy_dom/interer_i_kukhnya/nabor_dlya_syra_brie_articul_33602/color_korichnevyy/" TargetMode="External"/><Relationship Id="rId10" Type="http://schemas.openxmlformats.org/officeDocument/2006/relationships/hyperlink" Target="https://happygifts.ru/catalog_files/1ed36f5b-bf1e-11ed-963a-00155da68a11.pdf" TargetMode="External"/><Relationship Id="rId4" Type="http://schemas.openxmlformats.org/officeDocument/2006/relationships/image" Target="../media/image46.png"/><Relationship Id="rId9" Type="http://schemas.openxmlformats.org/officeDocument/2006/relationships/hyperlink" Target="https://happygifts.ru/catalog_files/00bdad0a-c1a5-11ed-963a-00155da68a11.pdf" TargetMode="External"/><Relationship Id="rId14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hyperlink" Target="https://happygifts.ru/catalog_files/ba5bc3cc-d32c-11eb-9536-00155da68a10.pdf" TargetMode="External"/><Relationship Id="rId18" Type="http://schemas.openxmlformats.org/officeDocument/2006/relationships/image" Target="../media/image57.png"/><Relationship Id="rId3" Type="http://schemas.openxmlformats.org/officeDocument/2006/relationships/image" Target="../media/image51.png"/><Relationship Id="rId7" Type="http://schemas.openxmlformats.org/officeDocument/2006/relationships/hyperlink" Target="https://happygifts.ru/catalog_files/998071c4-07c4-11e2-a985-18a9053c0de9.pdf" TargetMode="External"/><Relationship Id="rId12" Type="http://schemas.openxmlformats.org/officeDocument/2006/relationships/hyperlink" Target="https://happygifts.ru/catalog/sumki/sumki_dlya_pokupok/sumka_dlya_pokupok_charel_articul_346726/color_bezhevyy/" TargetMode="External"/><Relationship Id="rId17" Type="http://schemas.openxmlformats.org/officeDocument/2006/relationships/hyperlink" Target="https://happygifts.ru/catalog_files/1a595686-867d-11ea-94a5-00155d640316.pdf" TargetMode="External"/><Relationship Id="rId2" Type="http://schemas.openxmlformats.org/officeDocument/2006/relationships/notesSlide" Target="../notesSlides/notesSlide7.xml"/><Relationship Id="rId16" Type="http://schemas.openxmlformats.org/officeDocument/2006/relationships/hyperlink" Target="https://happygifts.ru/catalog/sumki/sumki_dlya_pokupok/sumka_dlya_pokupok_restun_articul_346422/color_krasnyy/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happygifts.ru/catalog_files/02d321c5-3134-11e9-9459-00155d640301.pdf" TargetMode="External"/><Relationship Id="rId11" Type="http://schemas.openxmlformats.org/officeDocument/2006/relationships/image" Target="../media/image54.png"/><Relationship Id="rId5" Type="http://schemas.openxmlformats.org/officeDocument/2006/relationships/hyperlink" Target="https://happygifts.ru/catalog_new/sumki/sumki_dlya_pokupok/sumka_dlya_pokupok_charel_articul_346726/color_bezhevyy/" TargetMode="External"/><Relationship Id="rId15" Type="http://schemas.openxmlformats.org/officeDocument/2006/relationships/image" Target="../media/image56.png"/><Relationship Id="rId10" Type="http://schemas.openxmlformats.org/officeDocument/2006/relationships/image" Target="../media/image53.jpeg"/><Relationship Id="rId4" Type="http://schemas.openxmlformats.org/officeDocument/2006/relationships/image" Target="../media/image52.png"/><Relationship Id="rId9" Type="http://schemas.openxmlformats.org/officeDocument/2006/relationships/hyperlink" Target="https://happygifts.ru/catalog/sumki/sumki_dlya_pokupok/sumka_dlya_pokupok_conel_articul_344781/color_krasnyy/" TargetMode="External"/><Relationship Id="rId14" Type="http://schemas.openxmlformats.org/officeDocument/2006/relationships/image" Target="../media/image5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hyperlink" Target="https://happygifts.ru/catalog_files/7aa65d03-84ac-11ea-94a5-00155d640316.pdf" TargetMode="External"/><Relationship Id="rId18" Type="http://schemas.openxmlformats.org/officeDocument/2006/relationships/image" Target="../media/image67.png"/><Relationship Id="rId3" Type="http://schemas.openxmlformats.org/officeDocument/2006/relationships/image" Target="../media/image58.png"/><Relationship Id="rId21" Type="http://schemas.openxmlformats.org/officeDocument/2006/relationships/image" Target="../media/image68.jpeg"/><Relationship Id="rId7" Type="http://schemas.openxmlformats.org/officeDocument/2006/relationships/image" Target="../media/image62.png"/><Relationship Id="rId12" Type="http://schemas.openxmlformats.org/officeDocument/2006/relationships/image" Target="../media/image64.jpeg"/><Relationship Id="rId17" Type="http://schemas.openxmlformats.org/officeDocument/2006/relationships/hyperlink" Target="https://happygifts.ru/catalog_files/1e1040e8-4ec5-11ec-95de-00155da68a10.pdf" TargetMode="External"/><Relationship Id="rId2" Type="http://schemas.openxmlformats.org/officeDocument/2006/relationships/notesSlide" Target="../notesSlides/notesSlide8.xml"/><Relationship Id="rId16" Type="http://schemas.openxmlformats.org/officeDocument/2006/relationships/hyperlink" Target="https://happygifts.ru/catalog_files/1e1040f2-4ec5-11ec-95de-00155da68a10.pdf" TargetMode="External"/><Relationship Id="rId20" Type="http://schemas.openxmlformats.org/officeDocument/2006/relationships/hyperlink" Target="https://happygifts.ru/catalog_files/3c1317bc-5d82-11e7-942a-00155d640301.pdf" TargetMode="Externa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1.png"/><Relationship Id="rId11" Type="http://schemas.openxmlformats.org/officeDocument/2006/relationships/hyperlink" Target="https://happygifts.ru/catalog/uyutnyy_dom/interer_i_kukhnya/lopatka_kulinarnaya_kerman_articul_344002_pr/color_krasnyy,_belyy/" TargetMode="External"/><Relationship Id="rId5" Type="http://schemas.openxmlformats.org/officeDocument/2006/relationships/image" Target="../media/image60.png"/><Relationship Id="rId15" Type="http://schemas.openxmlformats.org/officeDocument/2006/relationships/image" Target="../media/image66.jpeg"/><Relationship Id="rId10" Type="http://schemas.openxmlformats.org/officeDocument/2006/relationships/hyperlink" Target="https://happygifts.ru/catalog/uyutnyy_dom/interer_i_kukhnya/kistochka_kulinarnaya_kolam_articul_344001/color_krasnyy,_belyy/" TargetMode="External"/><Relationship Id="rId19" Type="http://schemas.openxmlformats.org/officeDocument/2006/relationships/hyperlink" Target="https://happygifts.ru/catalog/posuda/kruzhki/kruzhka_nostalgie_articul_23503/color_belyy,_krasnyy/" TargetMode="External"/><Relationship Id="rId4" Type="http://schemas.openxmlformats.org/officeDocument/2006/relationships/image" Target="../media/image59.png"/><Relationship Id="rId9" Type="http://schemas.openxmlformats.org/officeDocument/2006/relationships/hyperlink" Target="https://happygifts.ru/catalog/posuda/butylki_dlya_vody/butylka_lonpel_articul_346580/color_prozrachnyy/" TargetMode="External"/><Relationship Id="rId14" Type="http://schemas.openxmlformats.org/officeDocument/2006/relationships/image" Target="../media/image65.jpeg"/><Relationship Id="rId22" Type="http://schemas.openxmlformats.org/officeDocument/2006/relationships/image" Target="../media/image6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/>
          <a:srcRect/>
          <a:stretch/>
        </p:blipFill>
        <p:spPr>
          <a:xfrm>
            <a:off x="0" y="0"/>
            <a:ext cx="18287999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54925" y="380999"/>
            <a:ext cx="1552075" cy="10216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881;p65">
            <a:extLst>
              <a:ext uri="{FF2B5EF4-FFF2-40B4-BE49-F238E27FC236}">
                <a16:creationId xmlns:a16="http://schemas.microsoft.com/office/drawing/2014/main" id="{19D46E12-6D46-B3BA-BE05-AD654AAD61F7}"/>
              </a:ext>
            </a:extLst>
          </p:cNvPr>
          <p:cNvSpPr/>
          <p:nvPr/>
        </p:nvSpPr>
        <p:spPr>
          <a:xfrm>
            <a:off x="1916113" y="2008650"/>
            <a:ext cx="5712324" cy="307917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80975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 b="1" dirty="0">
                <a:solidFill>
                  <a:schemeClr val="tx1"/>
                </a:solidFill>
                <a:latin typeface="Montserrat" pitchFamily="2" charset="-52"/>
                <a:ea typeface="Calibri"/>
                <a:cs typeface="Calibri"/>
                <a:sym typeface="Montserrat SemiBold"/>
              </a:rPr>
              <a:t>ПОДАРКИ </a:t>
            </a:r>
            <a:br>
              <a:rPr lang="ru-RU" sz="6000" b="1" dirty="0">
                <a:solidFill>
                  <a:schemeClr val="tx1"/>
                </a:solidFill>
                <a:latin typeface="Montserrat" pitchFamily="2" charset="-52"/>
                <a:ea typeface="Calibri"/>
                <a:cs typeface="Calibri"/>
                <a:sym typeface="Montserrat SemiBold"/>
              </a:rPr>
            </a:br>
            <a:r>
              <a:rPr lang="ru-RU" sz="6000" b="1" dirty="0">
                <a:solidFill>
                  <a:schemeClr val="tx1"/>
                </a:solidFill>
                <a:latin typeface="Montserrat" pitchFamily="2" charset="-52"/>
                <a:ea typeface="Calibri"/>
                <a:cs typeface="Calibri"/>
                <a:sym typeface="Montserrat SemiBold"/>
              </a:rPr>
              <a:t>К 8 МАРТА</a:t>
            </a:r>
          </a:p>
          <a:p>
            <a:pPr marL="18097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-52"/>
              <a:ea typeface="Calibri"/>
              <a:cs typeface="Calibri"/>
              <a:sym typeface="Montserrat SemiBold"/>
            </a:endParaRPr>
          </a:p>
          <a:p>
            <a:pPr marL="18097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Calibri"/>
                <a:cs typeface="Calibri"/>
                <a:sym typeface="Montserrat SemiBold"/>
              </a:rPr>
              <a:t>То, что она оценит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-52"/>
              <a:ea typeface="Calibri"/>
              <a:cs typeface="Calibri"/>
              <a:sym typeface="Calibri"/>
            </a:endParaRPr>
          </a:p>
        </p:txBody>
      </p:sp>
      <p:pic>
        <p:nvPicPr>
          <p:cNvPr id="3" name="Google Shape;211;p16">
            <a:extLst>
              <a:ext uri="{FF2B5EF4-FFF2-40B4-BE49-F238E27FC236}">
                <a16:creationId xmlns:a16="http://schemas.microsoft.com/office/drawing/2014/main" id="{9570D9A4-0E3E-AD76-DA96-03C462E0503B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00000" flipH="1">
            <a:off x="-891724" y="2239708"/>
            <a:ext cx="3010815" cy="3087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11;p16">
            <a:extLst>
              <a:ext uri="{FF2B5EF4-FFF2-40B4-BE49-F238E27FC236}">
                <a16:creationId xmlns:a16="http://schemas.microsoft.com/office/drawing/2014/main" id="{59D63B48-3FE4-C8AF-BD3E-0B9038FCD263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800000" flipH="1">
            <a:off x="15946851" y="4714532"/>
            <a:ext cx="2368222" cy="3265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95;p19">
            <a:extLst>
              <a:ext uri="{FF2B5EF4-FFF2-40B4-BE49-F238E27FC236}">
                <a16:creationId xmlns:a16="http://schemas.microsoft.com/office/drawing/2014/main" id="{87705B59-5EBC-F922-D9EB-E7B5ACDEBDD8}"/>
              </a:ext>
            </a:extLst>
          </p:cNvPr>
          <p:cNvPicPr preferRelativeResize="0"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03661" y="1462680"/>
            <a:ext cx="2085475" cy="1407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95;p19">
            <a:extLst>
              <a:ext uri="{FF2B5EF4-FFF2-40B4-BE49-F238E27FC236}">
                <a16:creationId xmlns:a16="http://schemas.microsoft.com/office/drawing/2014/main" id="{D6B07FF4-A381-0D64-8E87-7BE4D323DAF9}"/>
              </a:ext>
            </a:extLst>
          </p:cNvPr>
          <p:cNvPicPr preferRelativeResize="0"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743548" flipH="1">
            <a:off x="11213579" y="559728"/>
            <a:ext cx="1583632" cy="1069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800;p31">
            <a:extLst>
              <a:ext uri="{FF2B5EF4-FFF2-40B4-BE49-F238E27FC236}">
                <a16:creationId xmlns:a16="http://schemas.microsoft.com/office/drawing/2014/main" id="{36F1DB25-9F03-1C77-8D2A-7FF5164BA1D0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4357129" y="6803571"/>
            <a:ext cx="4584014" cy="3483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800;p31">
            <a:extLst>
              <a:ext uri="{FF2B5EF4-FFF2-40B4-BE49-F238E27FC236}">
                <a16:creationId xmlns:a16="http://schemas.microsoft.com/office/drawing/2014/main" id="{8D1624F7-AEA6-C106-BAE6-B8559501F83A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900000" flipH="1">
            <a:off x="-76530" y="7036764"/>
            <a:ext cx="4623564" cy="3809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211;p16">
            <a:extLst>
              <a:ext uri="{FF2B5EF4-FFF2-40B4-BE49-F238E27FC236}">
                <a16:creationId xmlns:a16="http://schemas.microsoft.com/office/drawing/2014/main" id="{9C35265A-E551-EB6B-39D9-73CFAAAEB6E0}"/>
              </a:ext>
            </a:extLst>
          </p:cNvPr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900000" flipH="1">
            <a:off x="24051" y="4516601"/>
            <a:ext cx="1522371" cy="3265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844;p32">
            <a:extLst>
              <a:ext uri="{FF2B5EF4-FFF2-40B4-BE49-F238E27FC236}">
                <a16:creationId xmlns:a16="http://schemas.microsoft.com/office/drawing/2014/main" id="{321B916A-DF05-BBEF-46F1-85B0AB789471}"/>
              </a:ext>
            </a:extLst>
          </p:cNvPr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58549" y="-97967"/>
            <a:ext cx="3095851" cy="2026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844;p32">
            <a:extLst>
              <a:ext uri="{FF2B5EF4-FFF2-40B4-BE49-F238E27FC236}">
                <a16:creationId xmlns:a16="http://schemas.microsoft.com/office/drawing/2014/main" id="{FC9D5766-BB49-AC2A-13DE-EA4967E9D3F2}"/>
              </a:ext>
            </a:extLst>
          </p:cNvPr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878323" y="79838"/>
            <a:ext cx="3069999" cy="20267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6" name="Google Shape;656;p28"/>
          <p:cNvPicPr preferRelativeResize="0"/>
          <p:nvPr/>
        </p:nvPicPr>
        <p:blipFill>
          <a:blip r:embed="rId3"/>
          <a:srcRect/>
          <a:stretch/>
        </p:blipFill>
        <p:spPr>
          <a:xfrm>
            <a:off x="-25" y="-3"/>
            <a:ext cx="18288000" cy="1028700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9;p14">
            <a:extLst>
              <a:ext uri="{FF2B5EF4-FFF2-40B4-BE49-F238E27FC236}">
                <a16:creationId xmlns:a16="http://schemas.microsoft.com/office/drawing/2014/main" id="{DFDB7A7C-52C6-1BA0-2080-BD1DC0781E81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E8D78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pic>
        <p:nvPicPr>
          <p:cNvPr id="657" name="Google Shape;657;p28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168"/>
          <a:stretch/>
        </p:blipFill>
        <p:spPr>
          <a:xfrm rot="19800000">
            <a:off x="6370350" y="847486"/>
            <a:ext cx="4151390" cy="3459115"/>
          </a:xfrm>
          <a:prstGeom prst="rect">
            <a:avLst/>
          </a:prstGeom>
          <a:noFill/>
          <a:ln>
            <a:noFill/>
          </a:ln>
        </p:spPr>
      </p:pic>
      <p:sp>
        <p:nvSpPr>
          <p:cNvPr id="658" name="Google Shape;658;p28"/>
          <p:cNvSpPr/>
          <p:nvPr/>
        </p:nvSpPr>
        <p:spPr>
          <a:xfrm>
            <a:off x="1930150" y="1577922"/>
            <a:ext cx="3470525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Стеклянный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стакан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с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цветной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силиконовой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крышкой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манжетой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59" name="Google Shape;659;p28"/>
          <p:cNvSpPr/>
          <p:nvPr/>
        </p:nvSpPr>
        <p:spPr>
          <a:xfrm>
            <a:off x="1904107" y="470710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Стакан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DURNOX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61" name="Google Shape;661;p28"/>
          <p:cNvSpPr/>
          <p:nvPr/>
        </p:nvSpPr>
        <p:spPr>
          <a:xfrm>
            <a:off x="1898508" y="2860779"/>
            <a:ext cx="50025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Портативная mini Bluetooth-колонка </a:t>
            </a:r>
            <a:endParaRPr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COFFEE</a:t>
            </a: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62" name="Google Shape;662;p28"/>
          <p:cNvSpPr/>
          <p:nvPr/>
        </p:nvSpPr>
        <p:spPr>
          <a:xfrm>
            <a:off x="1942865" y="1142141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346869</a:t>
            </a:r>
            <a:endParaRPr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63" name="Google Shape;663;p28"/>
          <p:cNvSpPr/>
          <p:nvPr/>
        </p:nvSpPr>
        <p:spPr>
          <a:xfrm>
            <a:off x="1930150" y="3967979"/>
            <a:ext cx="3832475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Алюминий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сетка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из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нержавеющей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стали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Возможно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подключить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до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4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колонок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к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одному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устройству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65" name="Google Shape;665;p28"/>
          <p:cNvSpPr/>
          <p:nvPr/>
        </p:nvSpPr>
        <p:spPr>
          <a:xfrm>
            <a:off x="1942865" y="3532198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26532</a:t>
            </a:r>
            <a:endParaRPr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66" name="Google Shape;666;p28"/>
          <p:cNvSpPr/>
          <p:nvPr/>
        </p:nvSpPr>
        <p:spPr>
          <a:xfrm>
            <a:off x="1916806" y="5452176"/>
            <a:ext cx="2901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Коктейльная трубочка </a:t>
            </a:r>
            <a:endParaRPr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LADIX</a:t>
            </a: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68" name="Google Shape;668;p28"/>
          <p:cNvSpPr/>
          <p:nvPr/>
        </p:nvSpPr>
        <p:spPr>
          <a:xfrm>
            <a:off x="1942857" y="6123615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346682</a:t>
            </a:r>
            <a:endParaRPr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69" name="Google Shape;669;p28"/>
          <p:cNvSpPr/>
          <p:nvPr/>
        </p:nvSpPr>
        <p:spPr>
          <a:xfrm>
            <a:off x="1930150" y="6559390"/>
            <a:ext cx="3546725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ластиков</a:t>
            </a:r>
            <a:r>
              <a:rPr lang="ru-RU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ый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кейс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с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добавлением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антибактериального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компонента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0" name="Google Shape;670;p28"/>
          <p:cNvSpPr/>
          <p:nvPr/>
        </p:nvSpPr>
        <p:spPr>
          <a:xfrm>
            <a:off x="2306714" y="2263614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671" name="Google Shape;671;p28"/>
          <p:cNvSpPr txBox="1"/>
          <p:nvPr/>
        </p:nvSpPr>
        <p:spPr>
          <a:xfrm>
            <a:off x="2229878" y="2241159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3" name="Google Shape;673;p28"/>
          <p:cNvSpPr/>
          <p:nvPr/>
        </p:nvSpPr>
        <p:spPr>
          <a:xfrm>
            <a:off x="2306714" y="4802164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674" name="Google Shape;674;p28"/>
          <p:cNvSpPr txBox="1"/>
          <p:nvPr/>
        </p:nvSpPr>
        <p:spPr>
          <a:xfrm>
            <a:off x="2229878" y="4779709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6" name="Google Shape;676;p28"/>
          <p:cNvSpPr/>
          <p:nvPr/>
        </p:nvSpPr>
        <p:spPr>
          <a:xfrm>
            <a:off x="1975344" y="7091814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677" name="Google Shape;677;p28"/>
          <p:cNvSpPr txBox="1"/>
          <p:nvPr/>
        </p:nvSpPr>
        <p:spPr>
          <a:xfrm>
            <a:off x="1898508" y="7069359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80" name="Google Shape;680;p28"/>
          <p:cNvPicPr preferRelativeResize="0"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965" y="2964123"/>
            <a:ext cx="1504897" cy="1504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81" name="Google Shape;681;p28"/>
          <p:cNvPicPr preferRelativeResize="0"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1620" y="5261876"/>
            <a:ext cx="1587924" cy="1587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82" name="Google Shape;682;p28"/>
          <p:cNvPicPr preferRelativeResize="0"/>
          <p:nvPr/>
        </p:nvPicPr>
        <p:blipFill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8438" y="2313478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683" name="Google Shape;683;p28"/>
          <p:cNvSpPr/>
          <p:nvPr/>
        </p:nvSpPr>
        <p:spPr>
          <a:xfrm rot="5400000">
            <a:off x="2050718" y="4737852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85858"/>
              </a:solidFill>
            </a:endParaRPr>
          </a:p>
        </p:txBody>
      </p:sp>
      <p:sp>
        <p:nvSpPr>
          <p:cNvPr id="684" name="Google Shape;684;p28"/>
          <p:cNvSpPr/>
          <p:nvPr/>
        </p:nvSpPr>
        <p:spPr>
          <a:xfrm rot="5400000">
            <a:off x="2050718" y="4885604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85858"/>
              </a:solidFill>
            </a:endParaRPr>
          </a:p>
        </p:txBody>
      </p:sp>
      <p:sp>
        <p:nvSpPr>
          <p:cNvPr id="685" name="Google Shape;685;p28"/>
          <p:cNvSpPr/>
          <p:nvPr/>
        </p:nvSpPr>
        <p:spPr>
          <a:xfrm rot="5400000">
            <a:off x="2050718" y="5019942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85858"/>
              </a:solidFill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138F4AE4-F7D2-BA0E-CD26-71A1CE2FC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4968" y="652199"/>
            <a:ext cx="1519068" cy="151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oogle Shape;657;p28">
            <a:extLst>
              <a:ext uri="{FF2B5EF4-FFF2-40B4-BE49-F238E27FC236}">
                <a16:creationId xmlns:a16="http://schemas.microsoft.com/office/drawing/2014/main" id="{DCCEA9DB-5262-0A93-B3F2-41B550AA2C4E}"/>
              </a:ext>
            </a:extLst>
          </p:cNvPr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486085" y="1914665"/>
            <a:ext cx="2075695" cy="1716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657;p28">
            <a:extLst>
              <a:ext uri="{FF2B5EF4-FFF2-40B4-BE49-F238E27FC236}">
                <a16:creationId xmlns:a16="http://schemas.microsoft.com/office/drawing/2014/main" id="{B1F9F99F-45D2-872C-39BB-971420650785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6758" r="55730"/>
          <a:stretch/>
        </p:blipFill>
        <p:spPr>
          <a:xfrm rot="1800000">
            <a:off x="10169280" y="3618133"/>
            <a:ext cx="3545811" cy="184170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567;p50">
            <a:extLst>
              <a:ext uri="{FF2B5EF4-FFF2-40B4-BE49-F238E27FC236}">
                <a16:creationId xmlns:a16="http://schemas.microsoft.com/office/drawing/2014/main" id="{2CCBCDB4-7AD7-71B2-D202-ABAF91E57202}"/>
              </a:ext>
            </a:extLst>
          </p:cNvPr>
          <p:cNvSpPr/>
          <p:nvPr/>
        </p:nvSpPr>
        <p:spPr>
          <a:xfrm>
            <a:off x="1939696" y="7832676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Плед для пикника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REST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" name="Google Shape;1588;p50">
            <a:extLst>
              <a:ext uri="{FF2B5EF4-FFF2-40B4-BE49-F238E27FC236}">
                <a16:creationId xmlns:a16="http://schemas.microsoft.com/office/drawing/2014/main" id="{8FEB7496-EF00-4B7F-ACFD-94270BEE0981}"/>
              </a:ext>
            </a:extLst>
          </p:cNvPr>
          <p:cNvSpPr/>
          <p:nvPr/>
        </p:nvSpPr>
        <p:spPr>
          <a:xfrm>
            <a:off x="1953051" y="8834400"/>
            <a:ext cx="3633052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-52"/>
                <a:ea typeface="Montserrat Medium"/>
                <a:cs typeface="Montserrat Medium"/>
                <a:sym typeface="Montserrat Medium"/>
              </a:rPr>
              <a:t>Водоотталкивающее покрытие с одной стороны и мягкий флис с другой.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 pitchFamily="2" charset="-52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" name="Google Shape;1589;p50">
            <a:extLst>
              <a:ext uri="{FF2B5EF4-FFF2-40B4-BE49-F238E27FC236}">
                <a16:creationId xmlns:a16="http://schemas.microsoft.com/office/drawing/2014/main" id="{509CE50C-636D-3376-6422-9A8C6CC7CD65}"/>
              </a:ext>
            </a:extLst>
          </p:cNvPr>
          <p:cNvSpPr/>
          <p:nvPr/>
        </p:nvSpPr>
        <p:spPr>
          <a:xfrm>
            <a:off x="1965754" y="8442560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2407</a:t>
            </a:r>
            <a:endParaRPr sz="15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" name="Google Shape;1590;p50">
            <a:extLst>
              <a:ext uri="{FF2B5EF4-FFF2-40B4-BE49-F238E27FC236}">
                <a16:creationId xmlns:a16="http://schemas.microsoft.com/office/drawing/2014/main" id="{E4026EF1-3DCD-6520-C90E-B75C912AE69F}"/>
              </a:ext>
            </a:extLst>
          </p:cNvPr>
          <p:cNvSpPr/>
          <p:nvPr/>
        </p:nvSpPr>
        <p:spPr>
          <a:xfrm>
            <a:off x="2322080" y="9314195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4" name="Google Shape;1596;p50">
            <a:extLst>
              <a:ext uri="{FF2B5EF4-FFF2-40B4-BE49-F238E27FC236}">
                <a16:creationId xmlns:a16="http://schemas.microsoft.com/office/drawing/2014/main" id="{72B2B70E-C27F-0995-5288-C1B7CD1DF585}"/>
              </a:ext>
            </a:extLst>
          </p:cNvPr>
          <p:cNvPicPr preferRelativeResize="0"/>
          <p:nvPr/>
        </p:nvPicPr>
        <p:blipFill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4895" y="9345471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1591;p50">
            <a:extLst>
              <a:ext uri="{FF2B5EF4-FFF2-40B4-BE49-F238E27FC236}">
                <a16:creationId xmlns:a16="http://schemas.microsoft.com/office/drawing/2014/main" id="{F312703C-0E08-002D-8527-0DE891B2F267}"/>
              </a:ext>
            </a:extLst>
          </p:cNvPr>
          <p:cNvSpPr txBox="1"/>
          <p:nvPr/>
        </p:nvSpPr>
        <p:spPr>
          <a:xfrm>
            <a:off x="2245244" y="9291739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E34523E8-3BF3-50FB-7079-3B7D9C674036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0271" y="7642656"/>
            <a:ext cx="1798407" cy="179840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1" name="Google Shape;691;p29"/>
          <p:cNvPicPr preferRelativeResize="0"/>
          <p:nvPr/>
        </p:nvPicPr>
        <p:blipFill>
          <a:blip r:embed="rId3" cstate="print"/>
          <a:srcRect/>
          <a:stretch/>
        </p:blipFill>
        <p:spPr>
          <a:xfrm>
            <a:off x="1" y="0"/>
            <a:ext cx="18287998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69;p14">
            <a:extLst>
              <a:ext uri="{FF2B5EF4-FFF2-40B4-BE49-F238E27FC236}">
                <a16:creationId xmlns:a16="http://schemas.microsoft.com/office/drawing/2014/main" id="{0B384DB7-9759-7D15-2E9E-7F3B096489C6}"/>
              </a:ext>
            </a:extLst>
          </p:cNvPr>
          <p:cNvSpPr/>
          <p:nvPr/>
        </p:nvSpPr>
        <p:spPr>
          <a:xfrm>
            <a:off x="-912088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20" name="Google Shape;720;p29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11051152" y="2634450"/>
            <a:ext cx="3574300" cy="2978575"/>
          </a:xfrm>
          <a:prstGeom prst="rect">
            <a:avLst/>
          </a:prstGeom>
          <a:noFill/>
          <a:ln>
            <a:noFill/>
          </a:ln>
        </p:spPr>
      </p:pic>
      <p:sp>
        <p:nvSpPr>
          <p:cNvPr id="692" name="Google Shape;692;p29"/>
          <p:cNvSpPr/>
          <p:nvPr/>
        </p:nvSpPr>
        <p:spPr>
          <a:xfrm>
            <a:off x="1930150" y="1882725"/>
            <a:ext cx="3248614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Размер 13 х 17 см, обложка жёсткая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из переработанного натурального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волокна. Резинка-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пенхолдер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93" name="Google Shape;693;p29"/>
          <p:cNvSpPr/>
          <p:nvPr/>
        </p:nvSpPr>
        <p:spPr>
          <a:xfrm>
            <a:off x="1904107" y="775512"/>
            <a:ext cx="3925800" cy="582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Блокнот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MEMO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95" name="Google Shape;695;p29"/>
          <p:cNvSpPr/>
          <p:nvPr/>
        </p:nvSpPr>
        <p:spPr>
          <a:xfrm>
            <a:off x="1898508" y="3873100"/>
            <a:ext cx="50025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Термокружка с крышкой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BAMBOO </a:t>
            </a: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96" name="Google Shape;696;p29"/>
          <p:cNvSpPr/>
          <p:nvPr/>
        </p:nvSpPr>
        <p:spPr>
          <a:xfrm>
            <a:off x="1942865" y="1446944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33907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97" name="Google Shape;697;p29"/>
          <p:cNvSpPr/>
          <p:nvPr/>
        </p:nvSpPr>
        <p:spPr>
          <a:xfrm>
            <a:off x="1930150" y="4980300"/>
            <a:ext cx="53067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Термокружка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с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двойными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стенками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Бамбуковая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крышка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с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силиконовым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уплотнителем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99" name="Google Shape;699;p29"/>
          <p:cNvSpPr/>
          <p:nvPr/>
        </p:nvSpPr>
        <p:spPr>
          <a:xfrm>
            <a:off x="1942865" y="454451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32902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00" name="Google Shape;700;p29"/>
          <p:cNvSpPr/>
          <p:nvPr/>
        </p:nvSpPr>
        <p:spPr>
          <a:xfrm>
            <a:off x="1916806" y="7197086"/>
            <a:ext cx="2901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Вечный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карандаш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P20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02" name="Google Shape;702;p29"/>
          <p:cNvSpPr/>
          <p:nvPr/>
        </p:nvSpPr>
        <p:spPr>
          <a:xfrm>
            <a:off x="1942857" y="7868525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32811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03" name="Google Shape;703;p29"/>
          <p:cNvSpPr/>
          <p:nvPr/>
        </p:nvSpPr>
        <p:spPr>
          <a:xfrm>
            <a:off x="1930150" y="8304300"/>
            <a:ext cx="25854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Осознанно и навсегда — вечный карандаш.</a:t>
            </a:r>
            <a:endParaRPr sz="130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4" name="Google Shape;704;p29"/>
          <p:cNvSpPr/>
          <p:nvPr/>
        </p:nvSpPr>
        <p:spPr>
          <a:xfrm>
            <a:off x="1966236" y="2711913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05" name="Google Shape;705;p29"/>
          <p:cNvSpPr txBox="1"/>
          <p:nvPr/>
        </p:nvSpPr>
        <p:spPr>
          <a:xfrm>
            <a:off x="1889400" y="2689458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7" name="Google Shape;707;p29"/>
          <p:cNvSpPr/>
          <p:nvPr/>
        </p:nvSpPr>
        <p:spPr>
          <a:xfrm>
            <a:off x="2268329" y="5814485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08" name="Google Shape;708;p29"/>
          <p:cNvSpPr txBox="1"/>
          <p:nvPr/>
        </p:nvSpPr>
        <p:spPr>
          <a:xfrm>
            <a:off x="2191493" y="5792030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10" name="Google Shape;710;p29"/>
          <p:cNvSpPr/>
          <p:nvPr/>
        </p:nvSpPr>
        <p:spPr>
          <a:xfrm>
            <a:off x="1966236" y="8938278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13" name="Google Shape;713;p29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1722" y="4227279"/>
            <a:ext cx="1457172" cy="1395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" name="Google Shape;714;p29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571" y="7338560"/>
            <a:ext cx="1457174" cy="1457129"/>
          </a:xfrm>
          <a:prstGeom prst="rect">
            <a:avLst/>
          </a:prstGeom>
          <a:noFill/>
          <a:ln>
            <a:noFill/>
          </a:ln>
        </p:spPr>
      </p:pic>
      <p:sp>
        <p:nvSpPr>
          <p:cNvPr id="715" name="Google Shape;715;p29"/>
          <p:cNvSpPr/>
          <p:nvPr/>
        </p:nvSpPr>
        <p:spPr>
          <a:xfrm rot="5400000">
            <a:off x="2012333" y="5820467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6" name="Google Shape;716;p29"/>
          <p:cNvSpPr/>
          <p:nvPr/>
        </p:nvSpPr>
        <p:spPr>
          <a:xfrm rot="5400000">
            <a:off x="2012333" y="5968220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8" name="Google Shape;718;p29"/>
          <p:cNvSpPr txBox="1"/>
          <p:nvPr/>
        </p:nvSpPr>
        <p:spPr>
          <a:xfrm>
            <a:off x="1889400" y="8915823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0DCF4C8-E041-9F8F-8F66-9E1BF318D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777" y="1011075"/>
            <a:ext cx="1500873" cy="150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2990AE6-A673-DA76-060A-DF045DF6CAC8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68300" y="0"/>
            <a:ext cx="5219699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" name="Google Shape;757;p31"/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449"/>
          <a:stretch/>
        </p:blipFill>
        <p:spPr>
          <a:xfrm>
            <a:off x="447871" y="0"/>
            <a:ext cx="1784013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69;p14">
            <a:extLst>
              <a:ext uri="{FF2B5EF4-FFF2-40B4-BE49-F238E27FC236}">
                <a16:creationId xmlns:a16="http://schemas.microsoft.com/office/drawing/2014/main" id="{DA089A7D-50E9-4264-B1C9-8295D8CC9106}"/>
              </a:ext>
            </a:extLst>
          </p:cNvPr>
          <p:cNvSpPr/>
          <p:nvPr/>
        </p:nvSpPr>
        <p:spPr>
          <a:xfrm>
            <a:off x="-912088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00" name="Google Shape;800;p31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04552" y="4431376"/>
            <a:ext cx="3191068" cy="2650719"/>
          </a:xfrm>
          <a:prstGeom prst="rect">
            <a:avLst/>
          </a:prstGeom>
          <a:noFill/>
          <a:ln>
            <a:noFill/>
          </a:ln>
        </p:spPr>
      </p:pic>
      <p:sp>
        <p:nvSpPr>
          <p:cNvPr id="770" name="Google Shape;770;p31"/>
          <p:cNvSpPr/>
          <p:nvPr/>
        </p:nvSpPr>
        <p:spPr>
          <a:xfrm>
            <a:off x="2290878" y="2361761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74" name="Google Shape;774;p31"/>
          <p:cNvSpPr/>
          <p:nvPr/>
        </p:nvSpPr>
        <p:spPr>
          <a:xfrm>
            <a:off x="2277015" y="8706795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79" name="Google Shape;779;p31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9743" y="2404851"/>
            <a:ext cx="504676" cy="28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0" name="Google Shape;780;p31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2615" y="2404850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797" name="Google Shape;797;p31"/>
          <p:cNvSpPr/>
          <p:nvPr/>
        </p:nvSpPr>
        <p:spPr>
          <a:xfrm rot="5400000">
            <a:off x="2010071" y="8626340"/>
            <a:ext cx="103800" cy="217200"/>
          </a:xfrm>
          <a:prstGeom prst="roundRect">
            <a:avLst>
              <a:gd name="adj" fmla="val 16667"/>
            </a:avLst>
          </a:prstGeom>
          <a:solidFill>
            <a:srgbClr val="E1000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98" name="Google Shape;798;p31"/>
          <p:cNvSpPr/>
          <p:nvPr/>
        </p:nvSpPr>
        <p:spPr>
          <a:xfrm rot="5400000">
            <a:off x="2010071" y="8774093"/>
            <a:ext cx="103800" cy="217200"/>
          </a:xfrm>
          <a:prstGeom prst="roundRect">
            <a:avLst>
              <a:gd name="adj" fmla="val 16667"/>
            </a:avLst>
          </a:prstGeom>
          <a:solidFill>
            <a:srgbClr val="0033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99" name="Google Shape;799;p31"/>
          <p:cNvSpPr/>
          <p:nvPr/>
        </p:nvSpPr>
        <p:spPr>
          <a:xfrm rot="5400000">
            <a:off x="2010071" y="8908431"/>
            <a:ext cx="103800" cy="217200"/>
          </a:xfrm>
          <a:prstGeom prst="roundRect">
            <a:avLst>
              <a:gd name="adj" fmla="val 16667"/>
            </a:avLst>
          </a:prstGeom>
          <a:solidFill>
            <a:srgbClr val="3E92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01" name="Google Shape;801;p31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3969" y="5328918"/>
            <a:ext cx="2491600" cy="154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2" name="Google Shape;802;p31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65152" y="6368600"/>
            <a:ext cx="1808650" cy="9484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566;p50">
            <a:extLst>
              <a:ext uri="{FF2B5EF4-FFF2-40B4-BE49-F238E27FC236}">
                <a16:creationId xmlns:a16="http://schemas.microsoft.com/office/drawing/2014/main" id="{EF14AD30-E378-80D1-7A2D-56DF61F37964}"/>
              </a:ext>
            </a:extLst>
          </p:cNvPr>
          <p:cNvSpPr/>
          <p:nvPr/>
        </p:nvSpPr>
        <p:spPr>
          <a:xfrm>
            <a:off x="1948295" y="780957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Плед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PLAIN</a:t>
            </a:r>
          </a:p>
        </p:txBody>
      </p:sp>
      <p:sp>
        <p:nvSpPr>
          <p:cNvPr id="8" name="Google Shape;1572;p50">
            <a:extLst>
              <a:ext uri="{FF2B5EF4-FFF2-40B4-BE49-F238E27FC236}">
                <a16:creationId xmlns:a16="http://schemas.microsoft.com/office/drawing/2014/main" id="{835CBE8E-D79B-CF29-401C-5FB78E455BB8}"/>
              </a:ext>
            </a:extLst>
          </p:cNvPr>
          <p:cNvSpPr/>
          <p:nvPr/>
        </p:nvSpPr>
        <p:spPr>
          <a:xfrm>
            <a:off x="1961641" y="1842466"/>
            <a:ext cx="3633061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Лёгкий, тонкий флисовый плед отлично подойдёт для дома и природы.</a:t>
            </a:r>
          </a:p>
        </p:txBody>
      </p:sp>
      <p:sp>
        <p:nvSpPr>
          <p:cNvPr id="9" name="Google Shape;1573;p50">
            <a:extLst>
              <a:ext uri="{FF2B5EF4-FFF2-40B4-BE49-F238E27FC236}">
                <a16:creationId xmlns:a16="http://schemas.microsoft.com/office/drawing/2014/main" id="{0AD527C9-AE1F-0632-EAEE-100BDFA9ACD5}"/>
              </a:ext>
            </a:extLst>
          </p:cNvPr>
          <p:cNvSpPr/>
          <p:nvPr/>
        </p:nvSpPr>
        <p:spPr>
          <a:xfrm>
            <a:off x="1974353" y="1406676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20303</a:t>
            </a:r>
            <a:endParaRPr lang="ru-RU"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" name="Google Shape;1575;p50">
            <a:extLst>
              <a:ext uri="{FF2B5EF4-FFF2-40B4-BE49-F238E27FC236}">
                <a16:creationId xmlns:a16="http://schemas.microsoft.com/office/drawing/2014/main" id="{51E99375-F0F1-B49D-D4BD-D4F9896D2374}"/>
              </a:ext>
            </a:extLst>
          </p:cNvPr>
          <p:cNvSpPr/>
          <p:nvPr/>
        </p:nvSpPr>
        <p:spPr>
          <a:xfrm>
            <a:off x="1961648" y="4984315"/>
            <a:ext cx="3600952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Ланч-бокс с разделителем на 2 секции. Не герметичный.</a:t>
            </a:r>
          </a:p>
        </p:txBody>
      </p:sp>
      <p:sp>
        <p:nvSpPr>
          <p:cNvPr id="11" name="Google Shape;1576;p50">
            <a:extLst>
              <a:ext uri="{FF2B5EF4-FFF2-40B4-BE49-F238E27FC236}">
                <a16:creationId xmlns:a16="http://schemas.microsoft.com/office/drawing/2014/main" id="{A541C55B-246F-F641-F411-318CD2816401}"/>
              </a:ext>
            </a:extLst>
          </p:cNvPr>
          <p:cNvSpPr/>
          <p:nvPr/>
        </p:nvSpPr>
        <p:spPr>
          <a:xfrm>
            <a:off x="1948295" y="3877091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Ланч-бокс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MEAL</a:t>
            </a:r>
          </a:p>
        </p:txBody>
      </p:sp>
      <p:sp>
        <p:nvSpPr>
          <p:cNvPr id="12" name="Google Shape;1577;p50">
            <a:extLst>
              <a:ext uri="{FF2B5EF4-FFF2-40B4-BE49-F238E27FC236}">
                <a16:creationId xmlns:a16="http://schemas.microsoft.com/office/drawing/2014/main" id="{AE05D1B4-559D-F93F-424C-480B28549A28}"/>
              </a:ext>
            </a:extLst>
          </p:cNvPr>
          <p:cNvSpPr/>
          <p:nvPr/>
        </p:nvSpPr>
        <p:spPr>
          <a:xfrm>
            <a:off x="1974353" y="4548522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29700</a:t>
            </a:r>
            <a:endParaRPr lang="ru-RU"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" name="Google Shape;1581;p50">
            <a:extLst>
              <a:ext uri="{FF2B5EF4-FFF2-40B4-BE49-F238E27FC236}">
                <a16:creationId xmlns:a16="http://schemas.microsoft.com/office/drawing/2014/main" id="{4DFDA87C-FD31-CE43-1B92-1ABED74BEFF4}"/>
              </a:ext>
            </a:extLst>
          </p:cNvPr>
          <p:cNvSpPr/>
          <p:nvPr/>
        </p:nvSpPr>
        <p:spPr>
          <a:xfrm>
            <a:off x="1961641" y="8198856"/>
            <a:ext cx="4072669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В комплект входит вилка и маленькая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ёмкость для соуса (встроена в крышку).</a:t>
            </a:r>
          </a:p>
        </p:txBody>
      </p:sp>
      <p:sp>
        <p:nvSpPr>
          <p:cNvPr id="16" name="Google Shape;1582;p50">
            <a:extLst>
              <a:ext uri="{FF2B5EF4-FFF2-40B4-BE49-F238E27FC236}">
                <a16:creationId xmlns:a16="http://schemas.microsoft.com/office/drawing/2014/main" id="{BAF5D55D-07E1-AF02-85E2-A9DCD04EC670}"/>
              </a:ext>
            </a:extLst>
          </p:cNvPr>
          <p:cNvSpPr/>
          <p:nvPr/>
        </p:nvSpPr>
        <p:spPr>
          <a:xfrm>
            <a:off x="1948295" y="719714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Контейнер для еды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DINDER</a:t>
            </a:r>
          </a:p>
        </p:txBody>
      </p:sp>
      <p:sp>
        <p:nvSpPr>
          <p:cNvPr id="17" name="Google Shape;1583;p50">
            <a:extLst>
              <a:ext uri="{FF2B5EF4-FFF2-40B4-BE49-F238E27FC236}">
                <a16:creationId xmlns:a16="http://schemas.microsoft.com/office/drawing/2014/main" id="{6F949632-1C80-98B8-19A0-B638FD25939B}"/>
              </a:ext>
            </a:extLst>
          </p:cNvPr>
          <p:cNvSpPr/>
          <p:nvPr/>
        </p:nvSpPr>
        <p:spPr>
          <a:xfrm>
            <a:off x="1974353" y="7807027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344294</a:t>
            </a:r>
            <a:endParaRPr lang="ru-RU"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9" name="Google Shape;778;p31">
            <a:extLst>
              <a:ext uri="{FF2B5EF4-FFF2-40B4-BE49-F238E27FC236}">
                <a16:creationId xmlns:a16="http://schemas.microsoft.com/office/drawing/2014/main" id="{C45EA35F-463D-B06B-04A0-3A99125F8125}"/>
              </a:ext>
            </a:extLst>
          </p:cNvPr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758" y="942807"/>
            <a:ext cx="1457174" cy="1457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776;p31">
            <a:extLst>
              <a:ext uri="{FF2B5EF4-FFF2-40B4-BE49-F238E27FC236}">
                <a16:creationId xmlns:a16="http://schemas.microsoft.com/office/drawing/2014/main" id="{CF45809D-588D-0899-374F-013D65DADAA4}"/>
              </a:ext>
            </a:extLst>
          </p:cNvPr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4322" y="4151056"/>
            <a:ext cx="1457172" cy="1395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777;p31">
            <a:extLst>
              <a:ext uri="{FF2B5EF4-FFF2-40B4-BE49-F238E27FC236}">
                <a16:creationId xmlns:a16="http://schemas.microsoft.com/office/drawing/2014/main" id="{F0EA653F-228A-F1B1-28EE-AF4DC41A9502}"/>
              </a:ext>
            </a:extLst>
          </p:cNvPr>
          <p:cNvPicPr preferRelativeResize="0"/>
          <p:nvPr/>
        </p:nvPicPr>
        <p:blipFill rotWithShape="1"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818" y="7298102"/>
            <a:ext cx="1457174" cy="1457129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772;p31">
            <a:extLst>
              <a:ext uri="{FF2B5EF4-FFF2-40B4-BE49-F238E27FC236}">
                <a16:creationId xmlns:a16="http://schemas.microsoft.com/office/drawing/2014/main" id="{5926EB42-42C2-9353-0D3C-0D590A669A10}"/>
              </a:ext>
            </a:extLst>
          </p:cNvPr>
          <p:cNvSpPr/>
          <p:nvPr/>
        </p:nvSpPr>
        <p:spPr>
          <a:xfrm>
            <a:off x="2306488" y="5568291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3" name="Google Shape;781;p31">
            <a:extLst>
              <a:ext uri="{FF2B5EF4-FFF2-40B4-BE49-F238E27FC236}">
                <a16:creationId xmlns:a16="http://schemas.microsoft.com/office/drawing/2014/main" id="{B872E9A2-7C4F-18E1-67EB-4C6943D29C35}"/>
              </a:ext>
            </a:extLst>
          </p:cNvPr>
          <p:cNvGrpSpPr/>
          <p:nvPr/>
        </p:nvGrpSpPr>
        <p:grpSpPr>
          <a:xfrm>
            <a:off x="1945998" y="5619224"/>
            <a:ext cx="284271" cy="284314"/>
            <a:chOff x="2789058" y="6871170"/>
            <a:chExt cx="284271" cy="284314"/>
          </a:xfrm>
        </p:grpSpPr>
        <p:pic>
          <p:nvPicPr>
            <p:cNvPr id="34" name="Google Shape;782;p31">
              <a:extLst>
                <a:ext uri="{FF2B5EF4-FFF2-40B4-BE49-F238E27FC236}">
                  <a16:creationId xmlns:a16="http://schemas.microsoft.com/office/drawing/2014/main" id="{87F0BC9C-77B7-0B10-3F40-A796514A1D49}"/>
                </a:ext>
              </a:extLst>
            </p:cNvPr>
            <p:cNvPicPr preferRelativeResize="0"/>
            <p:nvPr/>
          </p:nvPicPr>
          <p:blipFill rotWithShape="1">
            <a:blip r:embed="rId1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16161" y="7000711"/>
              <a:ext cx="33519" cy="310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" name="Google Shape;783;p31">
              <a:extLst>
                <a:ext uri="{FF2B5EF4-FFF2-40B4-BE49-F238E27FC236}">
                  <a16:creationId xmlns:a16="http://schemas.microsoft.com/office/drawing/2014/main" id="{47E7CBF3-29E0-70A6-C003-D8A9068A5FB3}"/>
                </a:ext>
              </a:extLst>
            </p:cNvPr>
            <p:cNvSpPr/>
            <p:nvPr/>
          </p:nvSpPr>
          <p:spPr>
            <a:xfrm>
              <a:off x="2924174" y="6998254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126349" y="0"/>
                  </a:moveTo>
                  <a:lnTo>
                    <a:pt x="92257" y="2381"/>
                  </a:lnTo>
                  <a:lnTo>
                    <a:pt x="59626" y="9311"/>
                  </a:lnTo>
                  <a:lnTo>
                    <a:pt x="28769" y="20468"/>
                  </a:lnTo>
                  <a:lnTo>
                    <a:pt x="0" y="35530"/>
                  </a:lnTo>
                  <a:lnTo>
                    <a:pt x="126349" y="254276"/>
                  </a:lnTo>
                  <a:lnTo>
                    <a:pt x="126349" y="0"/>
                  </a:lnTo>
                  <a:close/>
                </a:path>
              </a:pathLst>
            </a:custGeom>
            <a:solidFill>
              <a:srgbClr val="153C9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Google Shape;784;p31">
              <a:extLst>
                <a:ext uri="{FF2B5EF4-FFF2-40B4-BE49-F238E27FC236}">
                  <a16:creationId xmlns:a16="http://schemas.microsoft.com/office/drawing/2014/main" id="{10750A12-666B-7FCF-B27D-07464471765C}"/>
                </a:ext>
              </a:extLst>
            </p:cNvPr>
            <p:cNvSpPr/>
            <p:nvPr/>
          </p:nvSpPr>
          <p:spPr>
            <a:xfrm>
              <a:off x="2932911" y="7015838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2080134" y="0"/>
                  </a:moveTo>
                  <a:lnTo>
                    <a:pt x="242216" y="0"/>
                  </a:lnTo>
                  <a:lnTo>
                    <a:pt x="238578" y="31903"/>
                  </a:lnTo>
                  <a:lnTo>
                    <a:pt x="230922" y="62432"/>
                  </a:lnTo>
                  <a:lnTo>
                    <a:pt x="204738" y="118186"/>
                  </a:lnTo>
                  <a:lnTo>
                    <a:pt x="165729" y="165265"/>
                  </a:lnTo>
                  <a:lnTo>
                    <a:pt x="116145" y="201213"/>
                  </a:lnTo>
                  <a:lnTo>
                    <a:pt x="60925" y="223071"/>
                  </a:lnTo>
                  <a:lnTo>
                    <a:pt x="0" y="230806"/>
                  </a:lnTo>
                  <a:lnTo>
                    <a:pt x="0" y="2068445"/>
                  </a:lnTo>
                  <a:lnTo>
                    <a:pt x="51237" y="2067826"/>
                  </a:lnTo>
                  <a:lnTo>
                    <a:pt x="102171" y="2065980"/>
                  </a:lnTo>
                  <a:lnTo>
                    <a:pt x="152787" y="2062920"/>
                  </a:lnTo>
                  <a:lnTo>
                    <a:pt x="203070" y="2058660"/>
                  </a:lnTo>
                  <a:lnTo>
                    <a:pt x="253007" y="2053215"/>
                  </a:lnTo>
                  <a:lnTo>
                    <a:pt x="302583" y="2046599"/>
                  </a:lnTo>
                  <a:lnTo>
                    <a:pt x="351784" y="2038826"/>
                  </a:lnTo>
                  <a:lnTo>
                    <a:pt x="400597" y="2029909"/>
                  </a:lnTo>
                  <a:lnTo>
                    <a:pt x="449006" y="2019865"/>
                  </a:lnTo>
                  <a:lnTo>
                    <a:pt x="496998" y="2008705"/>
                  </a:lnTo>
                  <a:lnTo>
                    <a:pt x="544559" y="1996446"/>
                  </a:lnTo>
                  <a:lnTo>
                    <a:pt x="591674" y="1983100"/>
                  </a:lnTo>
                  <a:lnTo>
                    <a:pt x="638329" y="1968682"/>
                  </a:lnTo>
                  <a:lnTo>
                    <a:pt x="684510" y="1953206"/>
                  </a:lnTo>
                  <a:lnTo>
                    <a:pt x="730203" y="1936687"/>
                  </a:lnTo>
                  <a:lnTo>
                    <a:pt x="775394" y="1919138"/>
                  </a:lnTo>
                  <a:lnTo>
                    <a:pt x="820068" y="1900573"/>
                  </a:lnTo>
                  <a:lnTo>
                    <a:pt x="864211" y="1881008"/>
                  </a:lnTo>
                  <a:lnTo>
                    <a:pt x="907810" y="1860455"/>
                  </a:lnTo>
                  <a:lnTo>
                    <a:pt x="950850" y="1838930"/>
                  </a:lnTo>
                  <a:lnTo>
                    <a:pt x="993317" y="1816446"/>
                  </a:lnTo>
                  <a:lnTo>
                    <a:pt x="1035196" y="1793017"/>
                  </a:lnTo>
                  <a:lnTo>
                    <a:pt x="1077820" y="1767830"/>
                  </a:lnTo>
                  <a:lnTo>
                    <a:pt x="1119784" y="1741667"/>
                  </a:lnTo>
                  <a:lnTo>
                    <a:pt x="1161075" y="1714542"/>
                  </a:lnTo>
                  <a:lnTo>
                    <a:pt x="1201675" y="1686472"/>
                  </a:lnTo>
                  <a:lnTo>
                    <a:pt x="1241571" y="1657471"/>
                  </a:lnTo>
                  <a:lnTo>
                    <a:pt x="1280744" y="1627557"/>
                  </a:lnTo>
                  <a:lnTo>
                    <a:pt x="1319181" y="1596744"/>
                  </a:lnTo>
                  <a:lnTo>
                    <a:pt x="1356865" y="1565047"/>
                  </a:lnTo>
                  <a:lnTo>
                    <a:pt x="1393781" y="1532483"/>
                  </a:lnTo>
                  <a:lnTo>
                    <a:pt x="1429913" y="1499068"/>
                  </a:lnTo>
                  <a:lnTo>
                    <a:pt x="1465245" y="1464816"/>
                  </a:lnTo>
                  <a:lnTo>
                    <a:pt x="1499762" y="1429744"/>
                  </a:lnTo>
                  <a:lnTo>
                    <a:pt x="1533448" y="1393867"/>
                  </a:lnTo>
                  <a:lnTo>
                    <a:pt x="1566287" y="1357200"/>
                  </a:lnTo>
                  <a:lnTo>
                    <a:pt x="1598263" y="1319760"/>
                  </a:lnTo>
                  <a:lnTo>
                    <a:pt x="1629362" y="1281562"/>
                  </a:lnTo>
                  <a:lnTo>
                    <a:pt x="1659567" y="1242621"/>
                  </a:lnTo>
                  <a:lnTo>
                    <a:pt x="1688862" y="1202954"/>
                  </a:lnTo>
                  <a:lnTo>
                    <a:pt x="1717232" y="1162576"/>
                  </a:lnTo>
                  <a:lnTo>
                    <a:pt x="1744662" y="1121502"/>
                  </a:lnTo>
                  <a:lnTo>
                    <a:pt x="1771135" y="1079748"/>
                  </a:lnTo>
                  <a:lnTo>
                    <a:pt x="1796635" y="1037330"/>
                  </a:lnTo>
                  <a:lnTo>
                    <a:pt x="1820492" y="995457"/>
                  </a:lnTo>
                  <a:lnTo>
                    <a:pt x="1843401" y="952986"/>
                  </a:lnTo>
                  <a:lnTo>
                    <a:pt x="1865347" y="909931"/>
                  </a:lnTo>
                  <a:lnTo>
                    <a:pt x="1886315" y="866306"/>
                  </a:lnTo>
                  <a:lnTo>
                    <a:pt x="1906292" y="822125"/>
                  </a:lnTo>
                  <a:lnTo>
                    <a:pt x="1925263" y="777404"/>
                  </a:lnTo>
                  <a:lnTo>
                    <a:pt x="1943213" y="732155"/>
                  </a:lnTo>
                  <a:lnTo>
                    <a:pt x="1960128" y="686394"/>
                  </a:lnTo>
                  <a:lnTo>
                    <a:pt x="1975993" y="640136"/>
                  </a:lnTo>
                  <a:lnTo>
                    <a:pt x="1990794" y="593394"/>
                  </a:lnTo>
                  <a:lnTo>
                    <a:pt x="2004516" y="546182"/>
                  </a:lnTo>
                  <a:lnTo>
                    <a:pt x="2017146" y="498516"/>
                  </a:lnTo>
                  <a:lnTo>
                    <a:pt x="2028668" y="450409"/>
                  </a:lnTo>
                  <a:lnTo>
                    <a:pt x="2039067" y="401876"/>
                  </a:lnTo>
                  <a:lnTo>
                    <a:pt x="2048331" y="352932"/>
                  </a:lnTo>
                  <a:lnTo>
                    <a:pt x="2056443" y="303590"/>
                  </a:lnTo>
                  <a:lnTo>
                    <a:pt x="2063389" y="253865"/>
                  </a:lnTo>
                  <a:lnTo>
                    <a:pt x="2069156" y="203771"/>
                  </a:lnTo>
                  <a:lnTo>
                    <a:pt x="2073728" y="153324"/>
                  </a:lnTo>
                  <a:lnTo>
                    <a:pt x="2077092" y="102536"/>
                  </a:lnTo>
                  <a:lnTo>
                    <a:pt x="2079232" y="51423"/>
                  </a:lnTo>
                  <a:lnTo>
                    <a:pt x="2080134" y="0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37" name="Google Shape;785;p31">
              <a:extLst>
                <a:ext uri="{FF2B5EF4-FFF2-40B4-BE49-F238E27FC236}">
                  <a16:creationId xmlns:a16="http://schemas.microsoft.com/office/drawing/2014/main" id="{B6E033AA-B2FC-9F14-8FB1-4992A1C76310}"/>
                </a:ext>
              </a:extLst>
            </p:cNvPr>
            <p:cNvPicPr preferRelativeResize="0"/>
            <p:nvPr/>
          </p:nvPicPr>
          <p:blipFill rotWithShape="1">
            <a:blip r:embed="rId1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32918" y="7015838"/>
              <a:ext cx="16744" cy="81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" name="Google Shape;786;p31">
              <a:extLst>
                <a:ext uri="{FF2B5EF4-FFF2-40B4-BE49-F238E27FC236}">
                  <a16:creationId xmlns:a16="http://schemas.microsoft.com/office/drawing/2014/main" id="{565316DE-3824-F844-5F29-C61DA67AFF4B}"/>
                </a:ext>
              </a:extLst>
            </p:cNvPr>
            <p:cNvSpPr/>
            <p:nvPr/>
          </p:nvSpPr>
          <p:spPr>
            <a:xfrm>
              <a:off x="2789058" y="6871170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2080227" y="0"/>
                  </a:moveTo>
                  <a:lnTo>
                    <a:pt x="2028411" y="632"/>
                  </a:lnTo>
                  <a:lnTo>
                    <a:pt x="1976908" y="2521"/>
                  </a:lnTo>
                  <a:lnTo>
                    <a:pt x="1925732" y="5652"/>
                  </a:lnTo>
                  <a:lnTo>
                    <a:pt x="1874897" y="10009"/>
                  </a:lnTo>
                  <a:lnTo>
                    <a:pt x="1824419" y="15578"/>
                  </a:lnTo>
                  <a:lnTo>
                    <a:pt x="1774312" y="22345"/>
                  </a:lnTo>
                  <a:lnTo>
                    <a:pt x="1724590" y="30294"/>
                  </a:lnTo>
                  <a:lnTo>
                    <a:pt x="1675267" y="39411"/>
                  </a:lnTo>
                  <a:lnTo>
                    <a:pt x="1626360" y="49681"/>
                  </a:lnTo>
                  <a:lnTo>
                    <a:pt x="1577881" y="61090"/>
                  </a:lnTo>
                  <a:lnTo>
                    <a:pt x="1529846" y="73622"/>
                  </a:lnTo>
                  <a:lnTo>
                    <a:pt x="1482270" y="87264"/>
                  </a:lnTo>
                  <a:lnTo>
                    <a:pt x="1435166" y="102001"/>
                  </a:lnTo>
                  <a:lnTo>
                    <a:pt x="1388550" y="117817"/>
                  </a:lnTo>
                  <a:lnTo>
                    <a:pt x="1342436" y="134698"/>
                  </a:lnTo>
                  <a:lnTo>
                    <a:pt x="1296838" y="152630"/>
                  </a:lnTo>
                  <a:lnTo>
                    <a:pt x="1251772" y="171598"/>
                  </a:lnTo>
                  <a:lnTo>
                    <a:pt x="1207251" y="191586"/>
                  </a:lnTo>
                  <a:lnTo>
                    <a:pt x="1163291" y="212581"/>
                  </a:lnTo>
                  <a:lnTo>
                    <a:pt x="1119905" y="234568"/>
                  </a:lnTo>
                  <a:lnTo>
                    <a:pt x="1077110" y="257531"/>
                  </a:lnTo>
                  <a:lnTo>
                    <a:pt x="1034918" y="281457"/>
                  </a:lnTo>
                  <a:lnTo>
                    <a:pt x="992112" y="307068"/>
                  </a:lnTo>
                  <a:lnTo>
                    <a:pt x="949979" y="333669"/>
                  </a:lnTo>
                  <a:lnTo>
                    <a:pt x="908534" y="361245"/>
                  </a:lnTo>
                  <a:lnTo>
                    <a:pt x="867795" y="389778"/>
                  </a:lnTo>
                  <a:lnTo>
                    <a:pt x="827776" y="419253"/>
                  </a:lnTo>
                  <a:lnTo>
                    <a:pt x="788495" y="449654"/>
                  </a:lnTo>
                  <a:lnTo>
                    <a:pt x="749967" y="480964"/>
                  </a:lnTo>
                  <a:lnTo>
                    <a:pt x="712208" y="513168"/>
                  </a:lnTo>
                  <a:lnTo>
                    <a:pt x="675235" y="546250"/>
                  </a:lnTo>
                  <a:lnTo>
                    <a:pt x="639064" y="580193"/>
                  </a:lnTo>
                  <a:lnTo>
                    <a:pt x="603710" y="614981"/>
                  </a:lnTo>
                  <a:lnTo>
                    <a:pt x="569190" y="650598"/>
                  </a:lnTo>
                  <a:lnTo>
                    <a:pt x="535519" y="687029"/>
                  </a:lnTo>
                  <a:lnTo>
                    <a:pt x="502715" y="724256"/>
                  </a:lnTo>
                  <a:lnTo>
                    <a:pt x="470793" y="762264"/>
                  </a:lnTo>
                  <a:lnTo>
                    <a:pt x="439768" y="801037"/>
                  </a:lnTo>
                  <a:lnTo>
                    <a:pt x="409658" y="840559"/>
                  </a:lnTo>
                  <a:lnTo>
                    <a:pt x="380479" y="880813"/>
                  </a:lnTo>
                  <a:lnTo>
                    <a:pt x="352246" y="921784"/>
                  </a:lnTo>
                  <a:lnTo>
                    <a:pt x="324975" y="963455"/>
                  </a:lnTo>
                  <a:lnTo>
                    <a:pt x="298684" y="1005810"/>
                  </a:lnTo>
                  <a:lnTo>
                    <a:pt x="273386" y="1048833"/>
                  </a:lnTo>
                  <a:lnTo>
                    <a:pt x="249047" y="1092586"/>
                  </a:lnTo>
                  <a:lnTo>
                    <a:pt x="225738" y="1136977"/>
                  </a:lnTo>
                  <a:lnTo>
                    <a:pt x="203474" y="1181989"/>
                  </a:lnTo>
                  <a:lnTo>
                    <a:pt x="182273" y="1227607"/>
                  </a:lnTo>
                  <a:lnTo>
                    <a:pt x="162149" y="1273814"/>
                  </a:lnTo>
                  <a:lnTo>
                    <a:pt x="143120" y="1320596"/>
                  </a:lnTo>
                  <a:lnTo>
                    <a:pt x="125202" y="1367934"/>
                  </a:lnTo>
                  <a:lnTo>
                    <a:pt x="108410" y="1415814"/>
                  </a:lnTo>
                  <a:lnTo>
                    <a:pt x="92761" y="1464220"/>
                  </a:lnTo>
                  <a:lnTo>
                    <a:pt x="78271" y="1513135"/>
                  </a:lnTo>
                  <a:lnTo>
                    <a:pt x="64956" y="1562543"/>
                  </a:lnTo>
                  <a:lnTo>
                    <a:pt x="52833" y="1612428"/>
                  </a:lnTo>
                  <a:lnTo>
                    <a:pt x="41917" y="1662775"/>
                  </a:lnTo>
                  <a:lnTo>
                    <a:pt x="32224" y="1713567"/>
                  </a:lnTo>
                  <a:lnTo>
                    <a:pt x="23772" y="1764788"/>
                  </a:lnTo>
                  <a:lnTo>
                    <a:pt x="16575" y="1816422"/>
                  </a:lnTo>
                  <a:lnTo>
                    <a:pt x="10651" y="1868453"/>
                  </a:lnTo>
                  <a:lnTo>
                    <a:pt x="6015" y="1920865"/>
                  </a:lnTo>
                  <a:lnTo>
                    <a:pt x="2684" y="1973642"/>
                  </a:lnTo>
                  <a:lnTo>
                    <a:pt x="673" y="2026768"/>
                  </a:lnTo>
                  <a:lnTo>
                    <a:pt x="0" y="2080227"/>
                  </a:lnTo>
                  <a:lnTo>
                    <a:pt x="92" y="2092008"/>
                  </a:lnTo>
                  <a:lnTo>
                    <a:pt x="1838010" y="2092008"/>
                  </a:lnTo>
                  <a:lnTo>
                    <a:pt x="1837824" y="2088112"/>
                  </a:lnTo>
                  <a:lnTo>
                    <a:pt x="1837731" y="2080227"/>
                  </a:lnTo>
                  <a:lnTo>
                    <a:pt x="1844909" y="2021528"/>
                  </a:lnTo>
                  <a:lnTo>
                    <a:pt x="1865376" y="1967977"/>
                  </a:lnTo>
                  <a:lnTo>
                    <a:pt x="1903191" y="1914532"/>
                  </a:lnTo>
                  <a:lnTo>
                    <a:pt x="1953877" y="1873261"/>
                  </a:lnTo>
                  <a:lnTo>
                    <a:pt x="2013503" y="1847043"/>
                  </a:lnTo>
                  <a:lnTo>
                    <a:pt x="2080227" y="1837731"/>
                  </a:lnTo>
                  <a:lnTo>
                    <a:pt x="2080227" y="0"/>
                  </a:lnTo>
                  <a:close/>
                </a:path>
              </a:pathLst>
            </a:custGeom>
            <a:solidFill>
              <a:srgbClr val="274E13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39" name="Google Shape;787;p31">
              <a:extLst>
                <a:ext uri="{FF2B5EF4-FFF2-40B4-BE49-F238E27FC236}">
                  <a16:creationId xmlns:a16="http://schemas.microsoft.com/office/drawing/2014/main" id="{9B445311-3D74-EE4A-1E83-D51B10BACC26}"/>
                </a:ext>
              </a:extLst>
            </p:cNvPr>
            <p:cNvPicPr preferRelativeResize="0"/>
            <p:nvPr/>
          </p:nvPicPr>
          <p:blipFill rotWithShape="1">
            <a:blip r:embed="rId1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16142" y="7007261"/>
              <a:ext cx="16769" cy="85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" name="Google Shape;788;p31">
              <a:extLst>
                <a:ext uri="{FF2B5EF4-FFF2-40B4-BE49-F238E27FC236}">
                  <a16:creationId xmlns:a16="http://schemas.microsoft.com/office/drawing/2014/main" id="{80F700B0-8CBE-AD8A-2696-6519FDC04CE9}"/>
                </a:ext>
              </a:extLst>
            </p:cNvPr>
            <p:cNvSpPr/>
            <p:nvPr/>
          </p:nvSpPr>
          <p:spPr>
            <a:xfrm>
              <a:off x="2932911" y="6871170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0" y="0"/>
                  </a:moveTo>
                  <a:lnTo>
                    <a:pt x="0" y="1837731"/>
                  </a:lnTo>
                  <a:lnTo>
                    <a:pt x="34092" y="1840113"/>
                  </a:lnTo>
                  <a:lnTo>
                    <a:pt x="66723" y="1847043"/>
                  </a:lnTo>
                  <a:lnTo>
                    <a:pt x="126349" y="1873261"/>
                  </a:lnTo>
                  <a:lnTo>
                    <a:pt x="177047" y="1914532"/>
                  </a:lnTo>
                  <a:lnTo>
                    <a:pt x="214943" y="1967977"/>
                  </a:lnTo>
                  <a:lnTo>
                    <a:pt x="235328" y="2021528"/>
                  </a:lnTo>
                  <a:lnTo>
                    <a:pt x="242495" y="2080227"/>
                  </a:lnTo>
                  <a:lnTo>
                    <a:pt x="242216" y="2092008"/>
                  </a:lnTo>
                  <a:lnTo>
                    <a:pt x="2080134" y="2092008"/>
                  </a:lnTo>
                  <a:lnTo>
                    <a:pt x="2079553" y="2026780"/>
                  </a:lnTo>
                  <a:lnTo>
                    <a:pt x="2077542" y="1973664"/>
                  </a:lnTo>
                  <a:lnTo>
                    <a:pt x="2074211" y="1920894"/>
                  </a:lnTo>
                  <a:lnTo>
                    <a:pt x="2069575" y="1868488"/>
                  </a:lnTo>
                  <a:lnTo>
                    <a:pt x="2063651" y="1816460"/>
                  </a:lnTo>
                  <a:lnTo>
                    <a:pt x="2056454" y="1764828"/>
                  </a:lnTo>
                  <a:lnTo>
                    <a:pt x="2048002" y="1713608"/>
                  </a:lnTo>
                  <a:lnTo>
                    <a:pt x="2038310" y="1662815"/>
                  </a:lnTo>
                  <a:lnTo>
                    <a:pt x="2027394" y="1612467"/>
                  </a:lnTo>
                  <a:lnTo>
                    <a:pt x="2015270" y="1562579"/>
                  </a:lnTo>
                  <a:lnTo>
                    <a:pt x="2001955" y="1513168"/>
                  </a:lnTo>
                  <a:lnTo>
                    <a:pt x="1987465" y="1464249"/>
                  </a:lnTo>
                  <a:lnTo>
                    <a:pt x="1971816" y="1415839"/>
                  </a:lnTo>
                  <a:lnTo>
                    <a:pt x="1955024" y="1367955"/>
                  </a:lnTo>
                  <a:lnTo>
                    <a:pt x="1937106" y="1320612"/>
                  </a:lnTo>
                  <a:lnTo>
                    <a:pt x="1918077" y="1273826"/>
                  </a:lnTo>
                  <a:lnTo>
                    <a:pt x="1897953" y="1227615"/>
                  </a:lnTo>
                  <a:lnTo>
                    <a:pt x="1876752" y="1181994"/>
                  </a:lnTo>
                  <a:lnTo>
                    <a:pt x="1854488" y="1136979"/>
                  </a:lnTo>
                  <a:lnTo>
                    <a:pt x="1831179" y="1092587"/>
                  </a:lnTo>
                  <a:lnTo>
                    <a:pt x="1806840" y="1048833"/>
                  </a:lnTo>
                  <a:lnTo>
                    <a:pt x="1781543" y="1005810"/>
                  </a:lnTo>
                  <a:lnTo>
                    <a:pt x="1755253" y="963455"/>
                  </a:lnTo>
                  <a:lnTo>
                    <a:pt x="1727985" y="921784"/>
                  </a:lnTo>
                  <a:lnTo>
                    <a:pt x="1699755" y="880813"/>
                  </a:lnTo>
                  <a:lnTo>
                    <a:pt x="1670579" y="840559"/>
                  </a:lnTo>
                  <a:lnTo>
                    <a:pt x="1640473" y="801037"/>
                  </a:lnTo>
                  <a:lnTo>
                    <a:pt x="1609453" y="762264"/>
                  </a:lnTo>
                  <a:lnTo>
                    <a:pt x="1577535" y="724256"/>
                  </a:lnTo>
                  <a:lnTo>
                    <a:pt x="1544734" y="687029"/>
                  </a:lnTo>
                  <a:lnTo>
                    <a:pt x="1511068" y="650598"/>
                  </a:lnTo>
                  <a:lnTo>
                    <a:pt x="1476551" y="614981"/>
                  </a:lnTo>
                  <a:lnTo>
                    <a:pt x="1441200" y="580193"/>
                  </a:lnTo>
                  <a:lnTo>
                    <a:pt x="1405031" y="546250"/>
                  </a:lnTo>
                  <a:lnTo>
                    <a:pt x="1368059" y="513168"/>
                  </a:lnTo>
                  <a:lnTo>
                    <a:pt x="1330300" y="480964"/>
                  </a:lnTo>
                  <a:lnTo>
                    <a:pt x="1291771" y="449654"/>
                  </a:lnTo>
                  <a:lnTo>
                    <a:pt x="1252488" y="419253"/>
                  </a:lnTo>
                  <a:lnTo>
                    <a:pt x="1212465" y="389778"/>
                  </a:lnTo>
                  <a:lnTo>
                    <a:pt x="1171720" y="361245"/>
                  </a:lnTo>
                  <a:lnTo>
                    <a:pt x="1130268" y="333669"/>
                  </a:lnTo>
                  <a:lnTo>
                    <a:pt x="1088126" y="307068"/>
                  </a:lnTo>
                  <a:lnTo>
                    <a:pt x="1045308" y="281457"/>
                  </a:lnTo>
                  <a:lnTo>
                    <a:pt x="1003116" y="257531"/>
                  </a:lnTo>
                  <a:lnTo>
                    <a:pt x="960319" y="234568"/>
                  </a:lnTo>
                  <a:lnTo>
                    <a:pt x="916931" y="212581"/>
                  </a:lnTo>
                  <a:lnTo>
                    <a:pt x="872968" y="191586"/>
                  </a:lnTo>
                  <a:lnTo>
                    <a:pt x="828443" y="171598"/>
                  </a:lnTo>
                  <a:lnTo>
                    <a:pt x="783373" y="152630"/>
                  </a:lnTo>
                  <a:lnTo>
                    <a:pt x="737771" y="134698"/>
                  </a:lnTo>
                  <a:lnTo>
                    <a:pt x="691653" y="117817"/>
                  </a:lnTo>
                  <a:lnTo>
                    <a:pt x="645033" y="102001"/>
                  </a:lnTo>
                  <a:lnTo>
                    <a:pt x="597925" y="87264"/>
                  </a:lnTo>
                  <a:lnTo>
                    <a:pt x="550345" y="73622"/>
                  </a:lnTo>
                  <a:lnTo>
                    <a:pt x="502307" y="61090"/>
                  </a:lnTo>
                  <a:lnTo>
                    <a:pt x="453827" y="49681"/>
                  </a:lnTo>
                  <a:lnTo>
                    <a:pt x="404918" y="39411"/>
                  </a:lnTo>
                  <a:lnTo>
                    <a:pt x="355595" y="30294"/>
                  </a:lnTo>
                  <a:lnTo>
                    <a:pt x="305874" y="22345"/>
                  </a:lnTo>
                  <a:lnTo>
                    <a:pt x="255769" y="15578"/>
                  </a:lnTo>
                  <a:lnTo>
                    <a:pt x="205295" y="10009"/>
                  </a:lnTo>
                  <a:lnTo>
                    <a:pt x="154466" y="5652"/>
                  </a:lnTo>
                  <a:lnTo>
                    <a:pt x="103297" y="2521"/>
                  </a:lnTo>
                  <a:lnTo>
                    <a:pt x="51804" y="6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000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" name="Google Shape;789;p31">
              <a:extLst>
                <a:ext uri="{FF2B5EF4-FFF2-40B4-BE49-F238E27FC236}">
                  <a16:creationId xmlns:a16="http://schemas.microsoft.com/office/drawing/2014/main" id="{4104AF1F-1D7A-E506-9AD5-0E91F0DEEE0C}"/>
                </a:ext>
              </a:extLst>
            </p:cNvPr>
            <p:cNvSpPr/>
            <p:nvPr/>
          </p:nvSpPr>
          <p:spPr>
            <a:xfrm>
              <a:off x="2932911" y="6998254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0" y="0"/>
                  </a:moveTo>
                  <a:lnTo>
                    <a:pt x="0" y="254276"/>
                  </a:lnTo>
                  <a:lnTo>
                    <a:pt x="126349" y="35530"/>
                  </a:lnTo>
                  <a:lnTo>
                    <a:pt x="97580" y="20468"/>
                  </a:lnTo>
                  <a:lnTo>
                    <a:pt x="66723" y="9311"/>
                  </a:lnTo>
                  <a:lnTo>
                    <a:pt x="34092" y="2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1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" name="Google Shape;790;p31">
              <a:extLst>
                <a:ext uri="{FF2B5EF4-FFF2-40B4-BE49-F238E27FC236}">
                  <a16:creationId xmlns:a16="http://schemas.microsoft.com/office/drawing/2014/main" id="{298E0D73-70B9-4852-3D46-C4BCFA5B2789}"/>
                </a:ext>
              </a:extLst>
            </p:cNvPr>
            <p:cNvSpPr/>
            <p:nvPr/>
          </p:nvSpPr>
          <p:spPr>
            <a:xfrm>
              <a:off x="2789064" y="7015838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1837917" y="0"/>
                  </a:moveTo>
                  <a:lnTo>
                    <a:pt x="0" y="0"/>
                  </a:lnTo>
                  <a:lnTo>
                    <a:pt x="901" y="51423"/>
                  </a:lnTo>
                  <a:lnTo>
                    <a:pt x="3039" y="102536"/>
                  </a:lnTo>
                  <a:lnTo>
                    <a:pt x="6400" y="153324"/>
                  </a:lnTo>
                  <a:lnTo>
                    <a:pt x="10970" y="203771"/>
                  </a:lnTo>
                  <a:lnTo>
                    <a:pt x="16733" y="253865"/>
                  </a:lnTo>
                  <a:lnTo>
                    <a:pt x="23676" y="303590"/>
                  </a:lnTo>
                  <a:lnTo>
                    <a:pt x="31784" y="352932"/>
                  </a:lnTo>
                  <a:lnTo>
                    <a:pt x="41043" y="401876"/>
                  </a:lnTo>
                  <a:lnTo>
                    <a:pt x="51438" y="450409"/>
                  </a:lnTo>
                  <a:lnTo>
                    <a:pt x="62956" y="498516"/>
                  </a:lnTo>
                  <a:lnTo>
                    <a:pt x="75582" y="546182"/>
                  </a:lnTo>
                  <a:lnTo>
                    <a:pt x="89302" y="593394"/>
                  </a:lnTo>
                  <a:lnTo>
                    <a:pt x="104101" y="640136"/>
                  </a:lnTo>
                  <a:lnTo>
                    <a:pt x="119965" y="686394"/>
                  </a:lnTo>
                  <a:lnTo>
                    <a:pt x="136879" y="732155"/>
                  </a:lnTo>
                  <a:lnTo>
                    <a:pt x="154830" y="777404"/>
                  </a:lnTo>
                  <a:lnTo>
                    <a:pt x="173803" y="822125"/>
                  </a:lnTo>
                  <a:lnTo>
                    <a:pt x="193784" y="866306"/>
                  </a:lnTo>
                  <a:lnTo>
                    <a:pt x="214758" y="909931"/>
                  </a:lnTo>
                  <a:lnTo>
                    <a:pt x="236712" y="952986"/>
                  </a:lnTo>
                  <a:lnTo>
                    <a:pt x="259630" y="995457"/>
                  </a:lnTo>
                  <a:lnTo>
                    <a:pt x="283498" y="1037330"/>
                  </a:lnTo>
                  <a:lnTo>
                    <a:pt x="308987" y="1079748"/>
                  </a:lnTo>
                  <a:lnTo>
                    <a:pt x="335451" y="1121502"/>
                  </a:lnTo>
                  <a:lnTo>
                    <a:pt x="362873" y="1162576"/>
                  </a:lnTo>
                  <a:lnTo>
                    <a:pt x="391237" y="1202954"/>
                  </a:lnTo>
                  <a:lnTo>
                    <a:pt x="420529" y="1242621"/>
                  </a:lnTo>
                  <a:lnTo>
                    <a:pt x="450731" y="1281562"/>
                  </a:lnTo>
                  <a:lnTo>
                    <a:pt x="481829" y="1319760"/>
                  </a:lnTo>
                  <a:lnTo>
                    <a:pt x="513806" y="1357200"/>
                  </a:lnTo>
                  <a:lnTo>
                    <a:pt x="546646" y="1393867"/>
                  </a:lnTo>
                  <a:lnTo>
                    <a:pt x="580334" y="1429744"/>
                  </a:lnTo>
                  <a:lnTo>
                    <a:pt x="614853" y="1464816"/>
                  </a:lnTo>
                  <a:lnTo>
                    <a:pt x="650189" y="1499068"/>
                  </a:lnTo>
                  <a:lnTo>
                    <a:pt x="686325" y="1532483"/>
                  </a:lnTo>
                  <a:lnTo>
                    <a:pt x="723245" y="1565047"/>
                  </a:lnTo>
                  <a:lnTo>
                    <a:pt x="760933" y="1596744"/>
                  </a:lnTo>
                  <a:lnTo>
                    <a:pt x="799374" y="1627557"/>
                  </a:lnTo>
                  <a:lnTo>
                    <a:pt x="838552" y="1657471"/>
                  </a:lnTo>
                  <a:lnTo>
                    <a:pt x="878450" y="1686472"/>
                  </a:lnTo>
                  <a:lnTo>
                    <a:pt x="919054" y="1714542"/>
                  </a:lnTo>
                  <a:lnTo>
                    <a:pt x="960347" y="1741667"/>
                  </a:lnTo>
                  <a:lnTo>
                    <a:pt x="1002313" y="1767830"/>
                  </a:lnTo>
                  <a:lnTo>
                    <a:pt x="1044937" y="1793017"/>
                  </a:lnTo>
                  <a:lnTo>
                    <a:pt x="1086804" y="1816446"/>
                  </a:lnTo>
                  <a:lnTo>
                    <a:pt x="1129260" y="1838930"/>
                  </a:lnTo>
                  <a:lnTo>
                    <a:pt x="1172290" y="1860455"/>
                  </a:lnTo>
                  <a:lnTo>
                    <a:pt x="1215881" y="1881008"/>
                  </a:lnTo>
                  <a:lnTo>
                    <a:pt x="1260017" y="1900573"/>
                  </a:lnTo>
                  <a:lnTo>
                    <a:pt x="1304685" y="1919138"/>
                  </a:lnTo>
                  <a:lnTo>
                    <a:pt x="1349870" y="1936687"/>
                  </a:lnTo>
                  <a:lnTo>
                    <a:pt x="1395559" y="1953206"/>
                  </a:lnTo>
                  <a:lnTo>
                    <a:pt x="1441737" y="1968682"/>
                  </a:lnTo>
                  <a:lnTo>
                    <a:pt x="1488391" y="1983100"/>
                  </a:lnTo>
                  <a:lnTo>
                    <a:pt x="1535505" y="1996446"/>
                  </a:lnTo>
                  <a:lnTo>
                    <a:pt x="1583066" y="2008705"/>
                  </a:lnTo>
                  <a:lnTo>
                    <a:pt x="1631060" y="2019865"/>
                  </a:lnTo>
                  <a:lnTo>
                    <a:pt x="1679472" y="2029909"/>
                  </a:lnTo>
                  <a:lnTo>
                    <a:pt x="1728289" y="2038826"/>
                  </a:lnTo>
                  <a:lnTo>
                    <a:pt x="1777495" y="2046599"/>
                  </a:lnTo>
                  <a:lnTo>
                    <a:pt x="1827078" y="2053215"/>
                  </a:lnTo>
                  <a:lnTo>
                    <a:pt x="1877022" y="2058660"/>
                  </a:lnTo>
                  <a:lnTo>
                    <a:pt x="1927314" y="2062920"/>
                  </a:lnTo>
                  <a:lnTo>
                    <a:pt x="1977939" y="2065980"/>
                  </a:lnTo>
                  <a:lnTo>
                    <a:pt x="2028884" y="2067826"/>
                  </a:lnTo>
                  <a:lnTo>
                    <a:pt x="2080134" y="2068445"/>
                  </a:lnTo>
                  <a:lnTo>
                    <a:pt x="2080134" y="230806"/>
                  </a:lnTo>
                  <a:lnTo>
                    <a:pt x="2049071" y="228830"/>
                  </a:lnTo>
                  <a:lnTo>
                    <a:pt x="2019209" y="223071"/>
                  </a:lnTo>
                  <a:lnTo>
                    <a:pt x="1963988" y="201213"/>
                  </a:lnTo>
                  <a:lnTo>
                    <a:pt x="1914404" y="165265"/>
                  </a:lnTo>
                  <a:lnTo>
                    <a:pt x="1875395" y="118186"/>
                  </a:lnTo>
                  <a:lnTo>
                    <a:pt x="1849211" y="62432"/>
                  </a:lnTo>
                  <a:lnTo>
                    <a:pt x="1841555" y="31903"/>
                  </a:lnTo>
                  <a:lnTo>
                    <a:pt x="1837917" y="0"/>
                  </a:lnTo>
                  <a:close/>
                </a:path>
              </a:pathLst>
            </a:custGeom>
            <a:solidFill>
              <a:schemeClr val="lt1"/>
            </a:solidFill>
            <a:ln>
              <a:solidFill>
                <a:schemeClr val="tx1"/>
              </a:solidFill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43" name="Google Shape;791;p31">
              <a:extLst>
                <a:ext uri="{FF2B5EF4-FFF2-40B4-BE49-F238E27FC236}">
                  <a16:creationId xmlns:a16="http://schemas.microsoft.com/office/drawing/2014/main" id="{4397154E-DBC8-E964-95A1-70E1CA47AFE6}"/>
                </a:ext>
              </a:extLst>
            </p:cNvPr>
            <p:cNvPicPr preferRelativeResize="0"/>
            <p:nvPr/>
          </p:nvPicPr>
          <p:blipFill rotWithShape="1">
            <a:blip r:embed="rId1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24880" y="7015838"/>
              <a:ext cx="8032" cy="159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" name="Google Shape;792;p31">
              <a:extLst>
                <a:ext uri="{FF2B5EF4-FFF2-40B4-BE49-F238E27FC236}">
                  <a16:creationId xmlns:a16="http://schemas.microsoft.com/office/drawing/2014/main" id="{47E15556-A61A-AC6F-EC71-6869DF64E156}"/>
                </a:ext>
              </a:extLst>
            </p:cNvPr>
            <p:cNvSpPr/>
            <p:nvPr/>
          </p:nvSpPr>
          <p:spPr>
            <a:xfrm>
              <a:off x="2916142" y="6998254"/>
              <a:ext cx="32747" cy="32747"/>
            </a:xfrm>
            <a:custGeom>
              <a:avLst/>
              <a:gdLst/>
              <a:ahLst/>
              <a:cxnLst/>
              <a:rect l="l" t="t" r="r" b="b"/>
              <a:pathLst>
                <a:path w="485140" h="485139" extrusionOk="0">
                  <a:moveTo>
                    <a:pt x="242495" y="0"/>
                  </a:moveTo>
                  <a:lnTo>
                    <a:pt x="175771" y="9311"/>
                  </a:lnTo>
                  <a:lnTo>
                    <a:pt x="116145" y="35530"/>
                  </a:lnTo>
                  <a:lnTo>
                    <a:pt x="65459" y="76800"/>
                  </a:lnTo>
                  <a:lnTo>
                    <a:pt x="27644" y="130246"/>
                  </a:lnTo>
                  <a:lnTo>
                    <a:pt x="7177" y="183796"/>
                  </a:lnTo>
                  <a:lnTo>
                    <a:pt x="0" y="242495"/>
                  </a:lnTo>
                  <a:lnTo>
                    <a:pt x="278" y="254276"/>
                  </a:lnTo>
                  <a:lnTo>
                    <a:pt x="11572" y="316709"/>
                  </a:lnTo>
                  <a:lnTo>
                    <a:pt x="37756" y="372463"/>
                  </a:lnTo>
                  <a:lnTo>
                    <a:pt x="76765" y="419542"/>
                  </a:lnTo>
                  <a:lnTo>
                    <a:pt x="126349" y="455490"/>
                  </a:lnTo>
                  <a:lnTo>
                    <a:pt x="181569" y="477348"/>
                  </a:lnTo>
                  <a:lnTo>
                    <a:pt x="242495" y="485083"/>
                  </a:lnTo>
                  <a:lnTo>
                    <a:pt x="273558" y="483107"/>
                  </a:lnTo>
                  <a:lnTo>
                    <a:pt x="331856" y="468058"/>
                  </a:lnTo>
                  <a:lnTo>
                    <a:pt x="384615" y="439047"/>
                  </a:lnTo>
                  <a:lnTo>
                    <a:pt x="429190" y="397255"/>
                  </a:lnTo>
                  <a:lnTo>
                    <a:pt x="462039" y="345569"/>
                  </a:lnTo>
                  <a:lnTo>
                    <a:pt x="481073" y="286180"/>
                  </a:lnTo>
                  <a:lnTo>
                    <a:pt x="484990" y="242495"/>
                  </a:lnTo>
                  <a:lnTo>
                    <a:pt x="483164" y="212615"/>
                  </a:lnTo>
                  <a:lnTo>
                    <a:pt x="469179" y="156264"/>
                  </a:lnTo>
                  <a:lnTo>
                    <a:pt x="440256" y="102179"/>
                  </a:lnTo>
                  <a:lnTo>
                    <a:pt x="395628" y="54464"/>
                  </a:lnTo>
                  <a:lnTo>
                    <a:pt x="340075" y="20468"/>
                  </a:lnTo>
                  <a:lnTo>
                    <a:pt x="276587" y="2381"/>
                  </a:lnTo>
                  <a:lnTo>
                    <a:pt x="2424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" name="Google Shape;793;p31">
              <a:extLst>
                <a:ext uri="{FF2B5EF4-FFF2-40B4-BE49-F238E27FC236}">
                  <a16:creationId xmlns:a16="http://schemas.microsoft.com/office/drawing/2014/main" id="{749A89D5-31F2-B704-EF79-942B127DA812}"/>
                </a:ext>
              </a:extLst>
            </p:cNvPr>
            <p:cNvSpPr/>
            <p:nvPr/>
          </p:nvSpPr>
          <p:spPr>
            <a:xfrm>
              <a:off x="2862685" y="6946319"/>
              <a:ext cx="139200" cy="13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4" name="Google Shape;795;p31">
            <a:extLst>
              <a:ext uri="{FF2B5EF4-FFF2-40B4-BE49-F238E27FC236}">
                <a16:creationId xmlns:a16="http://schemas.microsoft.com/office/drawing/2014/main" id="{412B5395-4464-B055-3CBD-916B1EF11E19}"/>
              </a:ext>
            </a:extLst>
          </p:cNvPr>
          <p:cNvSpPr txBox="1"/>
          <p:nvPr/>
        </p:nvSpPr>
        <p:spPr>
          <a:xfrm>
            <a:off x="2200179" y="8684340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" name="Google Shape;796;p31">
            <a:extLst>
              <a:ext uri="{FF2B5EF4-FFF2-40B4-BE49-F238E27FC236}">
                <a16:creationId xmlns:a16="http://schemas.microsoft.com/office/drawing/2014/main" id="{84B0B2CE-80A0-AA31-8205-18B4407FD934}"/>
              </a:ext>
            </a:extLst>
          </p:cNvPr>
          <p:cNvSpPr txBox="1"/>
          <p:nvPr/>
        </p:nvSpPr>
        <p:spPr>
          <a:xfrm>
            <a:off x="2225608" y="2341203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" name="Google Shape;794;p31">
            <a:extLst>
              <a:ext uri="{FF2B5EF4-FFF2-40B4-BE49-F238E27FC236}">
                <a16:creationId xmlns:a16="http://schemas.microsoft.com/office/drawing/2014/main" id="{895D7F71-DB2E-44DA-AEE9-BE706FAAC9BA}"/>
              </a:ext>
            </a:extLst>
          </p:cNvPr>
          <p:cNvSpPr txBox="1"/>
          <p:nvPr/>
        </p:nvSpPr>
        <p:spPr>
          <a:xfrm>
            <a:off x="2229652" y="5545836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5" name="Google Shape;800;p31">
            <a:extLst>
              <a:ext uri="{FF2B5EF4-FFF2-40B4-BE49-F238E27FC236}">
                <a16:creationId xmlns:a16="http://schemas.microsoft.com/office/drawing/2014/main" id="{4287FB5F-ECE6-562D-B716-65319533A2E9}"/>
              </a:ext>
            </a:extLst>
          </p:cNvPr>
          <p:cNvPicPr preferRelativeResize="0"/>
          <p:nvPr/>
        </p:nvPicPr>
        <p:blipFill rotWithShape="1">
          <a:blip r:embed="rId2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7842" r="61797"/>
          <a:stretch/>
        </p:blipFill>
        <p:spPr>
          <a:xfrm>
            <a:off x="5797763" y="2835686"/>
            <a:ext cx="3893587" cy="3321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347;p21">
            <a:extLst>
              <a:ext uri="{FF2B5EF4-FFF2-40B4-BE49-F238E27FC236}">
                <a16:creationId xmlns:a16="http://schemas.microsoft.com/office/drawing/2014/main" id="{740BD93C-2376-5EB9-FF54-7EC6D10F9EC9}"/>
              </a:ext>
            </a:extLst>
          </p:cNvPr>
          <p:cNvPicPr preferRelativeResize="0"/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00000" flipH="1">
            <a:off x="14371455" y="428684"/>
            <a:ext cx="3258004" cy="27493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7" name="Google Shape;807;p32"/>
          <p:cNvPicPr preferRelativeResize="0"/>
          <p:nvPr/>
        </p:nvPicPr>
        <p:blipFill>
          <a:blip r:embed="rId3"/>
          <a:srcRect/>
          <a:stretch/>
        </p:blipFill>
        <p:spPr>
          <a:xfrm>
            <a:off x="0" y="-187"/>
            <a:ext cx="18287999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4" name="Google Shape;844;p32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4820"/>
          <a:stretch/>
        </p:blipFill>
        <p:spPr>
          <a:xfrm>
            <a:off x="7190475" y="410397"/>
            <a:ext cx="4520466" cy="756197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9;p14">
            <a:extLst>
              <a:ext uri="{FF2B5EF4-FFF2-40B4-BE49-F238E27FC236}">
                <a16:creationId xmlns:a16="http://schemas.microsoft.com/office/drawing/2014/main" id="{145564ED-6F0E-1B8F-9708-7B88ECB68F15}"/>
              </a:ext>
            </a:extLst>
          </p:cNvPr>
          <p:cNvSpPr/>
          <p:nvPr/>
        </p:nvSpPr>
        <p:spPr>
          <a:xfrm>
            <a:off x="-946491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28" name="Google Shape;828;p32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277" y="7928667"/>
            <a:ext cx="1587976" cy="158792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808;p32">
            <a:extLst>
              <a:ext uri="{FF2B5EF4-FFF2-40B4-BE49-F238E27FC236}">
                <a16:creationId xmlns:a16="http://schemas.microsoft.com/office/drawing/2014/main" id="{95AC286F-EAA4-5DAB-1735-368700B2D751}"/>
              </a:ext>
            </a:extLst>
          </p:cNvPr>
          <p:cNvSpPr/>
          <p:nvPr/>
        </p:nvSpPr>
        <p:spPr>
          <a:xfrm>
            <a:off x="1930150" y="1574084"/>
            <a:ext cx="4673700" cy="42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Д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ля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выращивания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микрозелени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Google Shape;809;p32">
            <a:extLst>
              <a:ext uri="{FF2B5EF4-FFF2-40B4-BE49-F238E27FC236}">
                <a16:creationId xmlns:a16="http://schemas.microsoft.com/office/drawing/2014/main" id="{45DAE576-A21F-835E-CA2E-B6E86E1CF5A5}"/>
              </a:ext>
            </a:extLst>
          </p:cNvPr>
          <p:cNvSpPr/>
          <p:nvPr/>
        </p:nvSpPr>
        <p:spPr>
          <a:xfrm>
            <a:off x="1904107" y="466872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Проращиватель 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ЗДОРОВЬЯ КЛАД</a:t>
            </a: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" name="Google Shape;812;p32">
            <a:extLst>
              <a:ext uri="{FF2B5EF4-FFF2-40B4-BE49-F238E27FC236}">
                <a16:creationId xmlns:a16="http://schemas.microsoft.com/office/drawing/2014/main" id="{C2979AAB-94FC-B5C0-4335-F6008B911B5A}"/>
              </a:ext>
            </a:extLst>
          </p:cNvPr>
          <p:cNvSpPr/>
          <p:nvPr/>
        </p:nvSpPr>
        <p:spPr>
          <a:xfrm>
            <a:off x="1942865" y="1138303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33805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" name="Google Shape;820;p32">
            <a:extLst>
              <a:ext uri="{FF2B5EF4-FFF2-40B4-BE49-F238E27FC236}">
                <a16:creationId xmlns:a16="http://schemas.microsoft.com/office/drawing/2014/main" id="{93F9D9D9-8CD8-9F43-1407-D5F32D60692E}"/>
              </a:ext>
            </a:extLst>
          </p:cNvPr>
          <p:cNvSpPr/>
          <p:nvPr/>
        </p:nvSpPr>
        <p:spPr>
          <a:xfrm>
            <a:off x="1935986" y="1952233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2" name="Google Shape;826;p32">
            <a:extLst>
              <a:ext uri="{FF2B5EF4-FFF2-40B4-BE49-F238E27FC236}">
                <a16:creationId xmlns:a16="http://schemas.microsoft.com/office/drawing/2014/main" id="{9F3EA5B1-C848-6A71-2C67-E17E28EDE207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5798" y="701959"/>
            <a:ext cx="1378800" cy="139595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811;p32">
            <a:extLst>
              <a:ext uri="{FF2B5EF4-FFF2-40B4-BE49-F238E27FC236}">
                <a16:creationId xmlns:a16="http://schemas.microsoft.com/office/drawing/2014/main" id="{0ED8DC9E-B8E8-EC9B-4E11-BA203CBA85EF}"/>
              </a:ext>
            </a:extLst>
          </p:cNvPr>
          <p:cNvSpPr/>
          <p:nvPr/>
        </p:nvSpPr>
        <p:spPr>
          <a:xfrm>
            <a:off x="1898489" y="2854475"/>
            <a:ext cx="2901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Антистресс 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МЯЧ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" name="Google Shape;813;p32">
            <a:extLst>
              <a:ext uri="{FF2B5EF4-FFF2-40B4-BE49-F238E27FC236}">
                <a16:creationId xmlns:a16="http://schemas.microsoft.com/office/drawing/2014/main" id="{071C1719-85DC-39D2-F82A-031ACEF89E95}"/>
              </a:ext>
            </a:extLst>
          </p:cNvPr>
          <p:cNvSpPr/>
          <p:nvPr/>
        </p:nvSpPr>
        <p:spPr>
          <a:xfrm>
            <a:off x="1930150" y="3961686"/>
            <a:ext cx="46737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каучук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вспененный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" name="Google Shape;815;p32">
            <a:extLst>
              <a:ext uri="{FF2B5EF4-FFF2-40B4-BE49-F238E27FC236}">
                <a16:creationId xmlns:a16="http://schemas.microsoft.com/office/drawing/2014/main" id="{ECA6A625-3FCE-578B-AB1B-C0609FD9C6B8}"/>
              </a:ext>
            </a:extLst>
          </p:cNvPr>
          <p:cNvSpPr/>
          <p:nvPr/>
        </p:nvSpPr>
        <p:spPr>
          <a:xfrm>
            <a:off x="1942865" y="3525906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7239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" name="Google Shape;823;p32">
            <a:extLst>
              <a:ext uri="{FF2B5EF4-FFF2-40B4-BE49-F238E27FC236}">
                <a16:creationId xmlns:a16="http://schemas.microsoft.com/office/drawing/2014/main" id="{FBCD1B2B-F465-C908-03BC-D68D4C1D818D}"/>
              </a:ext>
            </a:extLst>
          </p:cNvPr>
          <p:cNvSpPr/>
          <p:nvPr/>
        </p:nvSpPr>
        <p:spPr>
          <a:xfrm>
            <a:off x="2324710" y="4341882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8" name="Google Shape;827;p32">
            <a:extLst>
              <a:ext uri="{FF2B5EF4-FFF2-40B4-BE49-F238E27FC236}">
                <a16:creationId xmlns:a16="http://schemas.microsoft.com/office/drawing/2014/main" id="{4E0D70B1-2A26-8904-3E77-090CB99425DD}"/>
              </a:ext>
            </a:extLst>
          </p:cNvPr>
          <p:cNvPicPr preferRelativeResize="0"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0905" y="3108897"/>
            <a:ext cx="1504897" cy="1504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833;p32">
            <a:extLst>
              <a:ext uri="{FF2B5EF4-FFF2-40B4-BE49-F238E27FC236}">
                <a16:creationId xmlns:a16="http://schemas.microsoft.com/office/drawing/2014/main" id="{79F850BB-5BD6-F0DD-B03C-2FCE5DB32CD5}"/>
              </a:ext>
            </a:extLst>
          </p:cNvPr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6434" y="4392096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834;p32">
            <a:extLst>
              <a:ext uri="{FF2B5EF4-FFF2-40B4-BE49-F238E27FC236}">
                <a16:creationId xmlns:a16="http://schemas.microsoft.com/office/drawing/2014/main" id="{2655EBD5-8DBB-8EB9-D9AB-9EAFB5034170}"/>
              </a:ext>
            </a:extLst>
          </p:cNvPr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3575" y="4392100"/>
            <a:ext cx="504676" cy="28645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835;p32">
            <a:extLst>
              <a:ext uri="{FF2B5EF4-FFF2-40B4-BE49-F238E27FC236}">
                <a16:creationId xmlns:a16="http://schemas.microsoft.com/office/drawing/2014/main" id="{0AAF59D2-90C1-DBC5-B190-D8E6E21EBCE2}"/>
              </a:ext>
            </a:extLst>
          </p:cNvPr>
          <p:cNvSpPr/>
          <p:nvPr/>
        </p:nvSpPr>
        <p:spPr>
          <a:xfrm>
            <a:off x="1905264" y="5446601"/>
            <a:ext cx="2901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Ручка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шариковая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FORTE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" name="Google Shape;836;p32">
            <a:extLst>
              <a:ext uri="{FF2B5EF4-FFF2-40B4-BE49-F238E27FC236}">
                <a16:creationId xmlns:a16="http://schemas.microsoft.com/office/drawing/2014/main" id="{CB890AD2-EF3F-681E-BE38-110F02E7A8C8}"/>
              </a:ext>
            </a:extLst>
          </p:cNvPr>
          <p:cNvSpPr/>
          <p:nvPr/>
        </p:nvSpPr>
        <p:spPr>
          <a:xfrm>
            <a:off x="1936925" y="6553813"/>
            <a:ext cx="46737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Длина линии письма 2 000 м.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" name="Google Shape;838;p32">
            <a:extLst>
              <a:ext uri="{FF2B5EF4-FFF2-40B4-BE49-F238E27FC236}">
                <a16:creationId xmlns:a16="http://schemas.microsoft.com/office/drawing/2014/main" id="{859FC61B-1CA1-2B30-18B3-F39D3983E0AD}"/>
              </a:ext>
            </a:extLst>
          </p:cNvPr>
          <p:cNvSpPr/>
          <p:nvPr/>
        </p:nvSpPr>
        <p:spPr>
          <a:xfrm>
            <a:off x="1949640" y="6118032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602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" name="Google Shape;839;p32">
            <a:extLst>
              <a:ext uri="{FF2B5EF4-FFF2-40B4-BE49-F238E27FC236}">
                <a16:creationId xmlns:a16="http://schemas.microsoft.com/office/drawing/2014/main" id="{3A9172D4-EB0B-D6E8-77CF-7BA4DCF29A8E}"/>
              </a:ext>
            </a:extLst>
          </p:cNvPr>
          <p:cNvSpPr/>
          <p:nvPr/>
        </p:nvSpPr>
        <p:spPr>
          <a:xfrm>
            <a:off x="2331485" y="6934008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6" name="Google Shape;842;p32">
            <a:extLst>
              <a:ext uri="{FF2B5EF4-FFF2-40B4-BE49-F238E27FC236}">
                <a16:creationId xmlns:a16="http://schemas.microsoft.com/office/drawing/2014/main" id="{9E691C62-D516-1AB5-92C1-7DECBF2BEB33}"/>
              </a:ext>
            </a:extLst>
          </p:cNvPr>
          <p:cNvPicPr preferRelativeResize="0"/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6475" y="5624782"/>
            <a:ext cx="1292896" cy="1292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843;p32">
            <a:extLst>
              <a:ext uri="{FF2B5EF4-FFF2-40B4-BE49-F238E27FC236}">
                <a16:creationId xmlns:a16="http://schemas.microsoft.com/office/drawing/2014/main" id="{DEC12B83-CCDB-2A9F-D63C-35FF08321380}"/>
              </a:ext>
            </a:extLst>
          </p:cNvPr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3209" y="6984222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816;p32">
            <a:extLst>
              <a:ext uri="{FF2B5EF4-FFF2-40B4-BE49-F238E27FC236}">
                <a16:creationId xmlns:a16="http://schemas.microsoft.com/office/drawing/2014/main" id="{F4EEF0B4-4F78-202F-47D9-D822BBED36A0}"/>
              </a:ext>
            </a:extLst>
          </p:cNvPr>
          <p:cNvSpPr/>
          <p:nvPr/>
        </p:nvSpPr>
        <p:spPr>
          <a:xfrm>
            <a:off x="1916800" y="7972376"/>
            <a:ext cx="45651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Ежедневник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недатированный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А5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SHADY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9" name="Google Shape;818;p32">
            <a:extLst>
              <a:ext uri="{FF2B5EF4-FFF2-40B4-BE49-F238E27FC236}">
                <a16:creationId xmlns:a16="http://schemas.microsoft.com/office/drawing/2014/main" id="{D13DDF19-6CA4-FAA5-277C-64300306CB83}"/>
              </a:ext>
            </a:extLst>
          </p:cNvPr>
          <p:cNvSpPr/>
          <p:nvPr/>
        </p:nvSpPr>
        <p:spPr>
          <a:xfrm>
            <a:off x="1942857" y="8643826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24700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0" name="Google Shape;819;p32">
            <a:extLst>
              <a:ext uri="{FF2B5EF4-FFF2-40B4-BE49-F238E27FC236}">
                <a16:creationId xmlns:a16="http://schemas.microsoft.com/office/drawing/2014/main" id="{3FE74866-F6A1-7AFC-B99C-362772FD22CF}"/>
              </a:ext>
            </a:extLst>
          </p:cNvPr>
          <p:cNvSpPr/>
          <p:nvPr/>
        </p:nvSpPr>
        <p:spPr>
          <a:xfrm>
            <a:off x="1930150" y="9079601"/>
            <a:ext cx="4565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Т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ермоактивный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PU Velvet. 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1" name="Google Shape;829;p32">
            <a:extLst>
              <a:ext uri="{FF2B5EF4-FFF2-40B4-BE49-F238E27FC236}">
                <a16:creationId xmlns:a16="http://schemas.microsoft.com/office/drawing/2014/main" id="{49453E79-C874-5FB5-44F0-5EB1BC7C2CBC}"/>
              </a:ext>
            </a:extLst>
          </p:cNvPr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6447" y="9498306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830;p32">
            <a:extLst>
              <a:ext uri="{FF2B5EF4-FFF2-40B4-BE49-F238E27FC236}">
                <a16:creationId xmlns:a16="http://schemas.microsoft.com/office/drawing/2014/main" id="{F2B27125-D88E-7AA0-067F-B4D11305AFC7}"/>
              </a:ext>
            </a:extLst>
          </p:cNvPr>
          <p:cNvSpPr/>
          <p:nvPr/>
        </p:nvSpPr>
        <p:spPr>
          <a:xfrm>
            <a:off x="2324710" y="9446307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Google Shape;821;p32">
            <a:extLst>
              <a:ext uri="{FF2B5EF4-FFF2-40B4-BE49-F238E27FC236}">
                <a16:creationId xmlns:a16="http://schemas.microsoft.com/office/drawing/2014/main" id="{D12EBDA0-C639-57FA-0A13-DA3DDFAFBC14}"/>
              </a:ext>
            </a:extLst>
          </p:cNvPr>
          <p:cNvSpPr txBox="1"/>
          <p:nvPr/>
        </p:nvSpPr>
        <p:spPr>
          <a:xfrm>
            <a:off x="1859150" y="1929777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" name="Google Shape;824;p32">
            <a:extLst>
              <a:ext uri="{FF2B5EF4-FFF2-40B4-BE49-F238E27FC236}">
                <a16:creationId xmlns:a16="http://schemas.microsoft.com/office/drawing/2014/main" id="{ABD9ACEB-3C28-170E-8102-E26481895BDB}"/>
              </a:ext>
            </a:extLst>
          </p:cNvPr>
          <p:cNvSpPr txBox="1"/>
          <p:nvPr/>
        </p:nvSpPr>
        <p:spPr>
          <a:xfrm>
            <a:off x="2247874" y="4319427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" name="Google Shape;840;p32">
            <a:extLst>
              <a:ext uri="{FF2B5EF4-FFF2-40B4-BE49-F238E27FC236}">
                <a16:creationId xmlns:a16="http://schemas.microsoft.com/office/drawing/2014/main" id="{331E8E44-1895-B3B6-1D50-5B5499E0E1E2}"/>
              </a:ext>
            </a:extLst>
          </p:cNvPr>
          <p:cNvSpPr txBox="1"/>
          <p:nvPr/>
        </p:nvSpPr>
        <p:spPr>
          <a:xfrm>
            <a:off x="2254649" y="6911553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" name="Google Shape;831;p32">
            <a:extLst>
              <a:ext uri="{FF2B5EF4-FFF2-40B4-BE49-F238E27FC236}">
                <a16:creationId xmlns:a16="http://schemas.microsoft.com/office/drawing/2014/main" id="{35594DF0-32A4-5CA4-8964-44CF977F6048}"/>
              </a:ext>
            </a:extLst>
          </p:cNvPr>
          <p:cNvSpPr txBox="1"/>
          <p:nvPr/>
        </p:nvSpPr>
        <p:spPr>
          <a:xfrm>
            <a:off x="2247874" y="9423852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" name="Google Shape;849;p33"/>
          <p:cNvPicPr preferRelativeResize="0"/>
          <p:nvPr/>
        </p:nvPicPr>
        <p:blipFill>
          <a:blip r:embed="rId3" cstate="print"/>
          <a:srcRect/>
          <a:stretch/>
        </p:blipFill>
        <p:spPr>
          <a:xfrm>
            <a:off x="12256" y="1"/>
            <a:ext cx="18287999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9;p14">
            <a:extLst>
              <a:ext uri="{FF2B5EF4-FFF2-40B4-BE49-F238E27FC236}">
                <a16:creationId xmlns:a16="http://schemas.microsoft.com/office/drawing/2014/main" id="{B4EAD5AF-8C52-D7F1-FB7D-AFC9269979C2}"/>
              </a:ext>
            </a:extLst>
          </p:cNvPr>
          <p:cNvSpPr/>
          <p:nvPr/>
        </p:nvSpPr>
        <p:spPr>
          <a:xfrm>
            <a:off x="-946491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50" name="Google Shape;850;p33"/>
          <p:cNvSpPr/>
          <p:nvPr/>
        </p:nvSpPr>
        <p:spPr>
          <a:xfrm>
            <a:off x="1930150" y="1882725"/>
            <a:ext cx="29736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Блестящее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глянцевое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покрытие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комфортная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ручка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чашки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и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удобная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форма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блюдца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51" name="Google Shape;851;p33"/>
          <p:cNvSpPr/>
          <p:nvPr/>
        </p:nvSpPr>
        <p:spPr>
          <a:xfrm>
            <a:off x="1904107" y="7755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Чайная / кофейная пара 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CAPPUCCINO </a:t>
            </a: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53" name="Google Shape;853;p33"/>
          <p:cNvSpPr/>
          <p:nvPr/>
        </p:nvSpPr>
        <p:spPr>
          <a:xfrm>
            <a:off x="1898501" y="3873100"/>
            <a:ext cx="32295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Чайная пара 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ICE CREAM</a:t>
            </a: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54" name="Google Shape;854;p33"/>
          <p:cNvSpPr/>
          <p:nvPr/>
        </p:nvSpPr>
        <p:spPr>
          <a:xfrm>
            <a:off x="1942865" y="1446944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27800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55" name="Google Shape;855;p33"/>
          <p:cNvSpPr/>
          <p:nvPr/>
        </p:nvSpPr>
        <p:spPr>
          <a:xfrm>
            <a:off x="1930150" y="4980300"/>
            <a:ext cx="3572700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Ровная форма чашки с гладким матовым покрытием напоминает всеми любимый вафельный стаканчик с мороженым.</a:t>
            </a:r>
            <a:endParaRPr sz="130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57" name="Google Shape;857;p33"/>
          <p:cNvSpPr/>
          <p:nvPr/>
        </p:nvSpPr>
        <p:spPr>
          <a:xfrm>
            <a:off x="1942878" y="4544525"/>
            <a:ext cx="17052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27600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58" name="Google Shape;858;p33"/>
          <p:cNvSpPr/>
          <p:nvPr/>
        </p:nvSpPr>
        <p:spPr>
          <a:xfrm>
            <a:off x="1916800" y="7197075"/>
            <a:ext cx="43797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Чайная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пара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TENDER 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60" name="Google Shape;860;p33"/>
          <p:cNvSpPr/>
          <p:nvPr/>
        </p:nvSpPr>
        <p:spPr>
          <a:xfrm>
            <a:off x="1942857" y="7868525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25703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61" name="Google Shape;861;p33"/>
          <p:cNvSpPr/>
          <p:nvPr/>
        </p:nvSpPr>
        <p:spPr>
          <a:xfrm>
            <a:off x="1930150" y="8304300"/>
            <a:ext cx="47244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И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з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фарфора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с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прорезиненным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lang="ru-RU"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покрытием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soft-touch.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62" name="Google Shape;862;p33"/>
          <p:cNvSpPr/>
          <p:nvPr/>
        </p:nvSpPr>
        <p:spPr>
          <a:xfrm>
            <a:off x="2304101" y="2711913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65" name="Google Shape;865;p33"/>
          <p:cNvSpPr/>
          <p:nvPr/>
        </p:nvSpPr>
        <p:spPr>
          <a:xfrm>
            <a:off x="2304101" y="5814485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68" name="Google Shape;868;p33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206" y="1094715"/>
            <a:ext cx="1810301" cy="1310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9" name="Google Shape;869;p33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5838" y="8914077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870" name="Google Shape;870;p33"/>
          <p:cNvSpPr/>
          <p:nvPr/>
        </p:nvSpPr>
        <p:spPr>
          <a:xfrm>
            <a:off x="2304101" y="8862078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73" name="Google Shape;873;p33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5825" y="2755002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5" name="Google Shape;875;p33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474" y="4269550"/>
            <a:ext cx="1602900" cy="11109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876" name="Google Shape;876;p33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64" y="7244475"/>
            <a:ext cx="1705200" cy="1432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878" name="Google Shape;878;p33"/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0949" y="6553861"/>
            <a:ext cx="7339499" cy="20220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715;p29">
            <a:extLst>
              <a:ext uri="{FF2B5EF4-FFF2-40B4-BE49-F238E27FC236}">
                <a16:creationId xmlns:a16="http://schemas.microsoft.com/office/drawing/2014/main" id="{3774504C-DA0B-4A15-81C1-912201B23F0A}"/>
              </a:ext>
            </a:extLst>
          </p:cNvPr>
          <p:cNvSpPr/>
          <p:nvPr/>
        </p:nvSpPr>
        <p:spPr>
          <a:xfrm rot="5400000">
            <a:off x="2048105" y="5820467"/>
            <a:ext cx="103800" cy="21720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Google Shape;716;p29">
            <a:extLst>
              <a:ext uri="{FF2B5EF4-FFF2-40B4-BE49-F238E27FC236}">
                <a16:creationId xmlns:a16="http://schemas.microsoft.com/office/drawing/2014/main" id="{3A79092B-1F99-B5C9-67A4-81691B1CC87C}"/>
              </a:ext>
            </a:extLst>
          </p:cNvPr>
          <p:cNvSpPr/>
          <p:nvPr/>
        </p:nvSpPr>
        <p:spPr>
          <a:xfrm rot="5400000">
            <a:off x="2048105" y="5968220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Google Shape;863;p33">
            <a:extLst>
              <a:ext uri="{FF2B5EF4-FFF2-40B4-BE49-F238E27FC236}">
                <a16:creationId xmlns:a16="http://schemas.microsoft.com/office/drawing/2014/main" id="{5AA27F98-D981-E88F-BD02-56C72BB6D825}"/>
              </a:ext>
            </a:extLst>
          </p:cNvPr>
          <p:cNvSpPr txBox="1"/>
          <p:nvPr/>
        </p:nvSpPr>
        <p:spPr>
          <a:xfrm>
            <a:off x="2227265" y="2689458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Google Shape;866;p33">
            <a:extLst>
              <a:ext uri="{FF2B5EF4-FFF2-40B4-BE49-F238E27FC236}">
                <a16:creationId xmlns:a16="http://schemas.microsoft.com/office/drawing/2014/main" id="{B4518B0E-9526-0FFE-3989-40020B27C0B1}"/>
              </a:ext>
            </a:extLst>
          </p:cNvPr>
          <p:cNvSpPr txBox="1"/>
          <p:nvPr/>
        </p:nvSpPr>
        <p:spPr>
          <a:xfrm>
            <a:off x="2227265" y="5792030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" name="Google Shape;871;p33">
            <a:extLst>
              <a:ext uri="{FF2B5EF4-FFF2-40B4-BE49-F238E27FC236}">
                <a16:creationId xmlns:a16="http://schemas.microsoft.com/office/drawing/2014/main" id="{00F15007-4E12-BC55-E519-8175402D3E72}"/>
              </a:ext>
            </a:extLst>
          </p:cNvPr>
          <p:cNvSpPr txBox="1"/>
          <p:nvPr/>
        </p:nvSpPr>
        <p:spPr>
          <a:xfrm>
            <a:off x="2227265" y="8839623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" name="Google Shape;884;p34">
            <a:extLst>
              <a:ext uri="{FF2B5EF4-FFF2-40B4-BE49-F238E27FC236}">
                <a16:creationId xmlns:a16="http://schemas.microsoft.com/office/drawing/2014/main" id="{E77486C1-9713-8B30-F917-BB52455AFB71}"/>
              </a:ext>
            </a:extLst>
          </p:cNvPr>
          <p:cNvPicPr preferRelativeResize="0"/>
          <p:nvPr/>
        </p:nvPicPr>
        <p:blipFill rotWithShape="1">
          <a:blip r:embed="rId1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3017343" y="-1"/>
            <a:ext cx="5270655" cy="39723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182A52B-FEA4-0C49-B7AB-8B517DBA8E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331" r="11106"/>
          <a:stretch/>
        </p:blipFill>
        <p:spPr>
          <a:xfrm>
            <a:off x="1714" y="-15591"/>
            <a:ext cx="18285713" cy="10285714"/>
          </a:xfrm>
          <a:prstGeom prst="rect">
            <a:avLst/>
          </a:prstGeom>
        </p:spPr>
      </p:pic>
      <p:sp>
        <p:nvSpPr>
          <p:cNvPr id="10" name="Google Shape;69;p14">
            <a:extLst>
              <a:ext uri="{FF2B5EF4-FFF2-40B4-BE49-F238E27FC236}">
                <a16:creationId xmlns:a16="http://schemas.microsoft.com/office/drawing/2014/main" id="{4F36FEE5-D062-460B-6F63-9EF2B9AD3EFE}"/>
              </a:ext>
            </a:extLst>
          </p:cNvPr>
          <p:cNvSpPr/>
          <p:nvPr/>
        </p:nvSpPr>
        <p:spPr>
          <a:xfrm>
            <a:off x="-946491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Google Shape;347;p21">
            <a:extLst>
              <a:ext uri="{FF2B5EF4-FFF2-40B4-BE49-F238E27FC236}">
                <a16:creationId xmlns:a16="http://schemas.microsoft.com/office/drawing/2014/main" id="{DDF638C5-D4AE-3A94-7FAE-7FF5A29B90FF}"/>
              </a:ext>
            </a:extLst>
          </p:cNvPr>
          <p:cNvPicPr preferRelativeResize="0"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00000">
            <a:off x="14456435" y="212595"/>
            <a:ext cx="3852099" cy="318485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923;p35">
            <a:extLst>
              <a:ext uri="{FF2B5EF4-FFF2-40B4-BE49-F238E27FC236}">
                <a16:creationId xmlns:a16="http://schemas.microsoft.com/office/drawing/2014/main" id="{BF14D505-23C5-02A1-6E6B-DF7B116FE328}"/>
              </a:ext>
            </a:extLst>
          </p:cNvPr>
          <p:cNvSpPr/>
          <p:nvPr/>
        </p:nvSpPr>
        <p:spPr>
          <a:xfrm>
            <a:off x="1905516" y="7800147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Чехол для карт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SIMPLY</a:t>
            </a:r>
          </a:p>
        </p:txBody>
      </p:sp>
      <p:sp>
        <p:nvSpPr>
          <p:cNvPr id="3" name="Google Shape;924;p35">
            <a:extLst>
              <a:ext uri="{FF2B5EF4-FFF2-40B4-BE49-F238E27FC236}">
                <a16:creationId xmlns:a16="http://schemas.microsoft.com/office/drawing/2014/main" id="{5E779DB9-263F-038B-C78B-4AF1A6D9E125}"/>
              </a:ext>
            </a:extLst>
          </p:cNvPr>
          <p:cNvSpPr/>
          <p:nvPr/>
        </p:nvSpPr>
        <p:spPr>
          <a:xfrm>
            <a:off x="1905516" y="5379436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Обложка для паспорта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SIMPLY</a:t>
            </a:r>
          </a:p>
        </p:txBody>
      </p:sp>
      <p:sp>
        <p:nvSpPr>
          <p:cNvPr id="6" name="Google Shape;928;p35">
            <a:extLst>
              <a:ext uri="{FF2B5EF4-FFF2-40B4-BE49-F238E27FC236}">
                <a16:creationId xmlns:a16="http://schemas.microsoft.com/office/drawing/2014/main" id="{31A5538C-430E-9B6D-D4C8-58970B548B68}"/>
              </a:ext>
            </a:extLst>
          </p:cNvPr>
          <p:cNvSpPr/>
          <p:nvPr/>
        </p:nvSpPr>
        <p:spPr>
          <a:xfrm>
            <a:off x="1918862" y="1618726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Ручка со стилусом.</a:t>
            </a:r>
          </a:p>
        </p:txBody>
      </p:sp>
      <p:sp>
        <p:nvSpPr>
          <p:cNvPr id="7" name="Google Shape;929;p35">
            <a:extLst>
              <a:ext uri="{FF2B5EF4-FFF2-40B4-BE49-F238E27FC236}">
                <a16:creationId xmlns:a16="http://schemas.microsoft.com/office/drawing/2014/main" id="{52C540DB-74A1-1920-ACCA-87B14F6BD9D4}"/>
              </a:ext>
            </a:extLst>
          </p:cNvPr>
          <p:cNvSpPr/>
          <p:nvPr/>
        </p:nvSpPr>
        <p:spPr>
          <a:xfrm>
            <a:off x="1905516" y="511505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Ручка шариковая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TOUCHWRITER </a:t>
            </a:r>
          </a:p>
        </p:txBody>
      </p:sp>
      <p:sp>
        <p:nvSpPr>
          <p:cNvPr id="9" name="Google Shape;930;p35">
            <a:extLst>
              <a:ext uri="{FF2B5EF4-FFF2-40B4-BE49-F238E27FC236}">
                <a16:creationId xmlns:a16="http://schemas.microsoft.com/office/drawing/2014/main" id="{6C323F60-C938-0289-7DFB-BE7CFD6F304A}"/>
              </a:ext>
            </a:extLst>
          </p:cNvPr>
          <p:cNvSpPr/>
          <p:nvPr/>
        </p:nvSpPr>
        <p:spPr>
          <a:xfrm>
            <a:off x="1931570" y="1182925"/>
            <a:ext cx="19869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1102</a:t>
            </a:r>
            <a:endParaRPr lang="ru-RU"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" name="Google Shape;934;p35">
            <a:extLst>
              <a:ext uri="{FF2B5EF4-FFF2-40B4-BE49-F238E27FC236}">
                <a16:creationId xmlns:a16="http://schemas.microsoft.com/office/drawing/2014/main" id="{973D6BD5-6105-8854-B6CE-29CAD3B76C7F}"/>
              </a:ext>
            </a:extLst>
          </p:cNvPr>
          <p:cNvSpPr/>
          <p:nvPr/>
        </p:nvSpPr>
        <p:spPr>
          <a:xfrm>
            <a:off x="1918862" y="6410457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PU, c эффектом 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soft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touch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Google Shape;935;p35">
            <a:extLst>
              <a:ext uri="{FF2B5EF4-FFF2-40B4-BE49-F238E27FC236}">
                <a16:creationId xmlns:a16="http://schemas.microsoft.com/office/drawing/2014/main" id="{87D05250-D870-3B4C-A5C8-21AC4820D415}"/>
              </a:ext>
            </a:extLst>
          </p:cNvPr>
          <p:cNvSpPr/>
          <p:nvPr/>
        </p:nvSpPr>
        <p:spPr>
          <a:xfrm>
            <a:off x="1931574" y="5974666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19726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" name="Google Shape;937;p35">
            <a:extLst>
              <a:ext uri="{FF2B5EF4-FFF2-40B4-BE49-F238E27FC236}">
                <a16:creationId xmlns:a16="http://schemas.microsoft.com/office/drawing/2014/main" id="{6A94D7C3-8BE3-594F-EEFC-CDCCAFCF1C62}"/>
              </a:ext>
            </a:extLst>
          </p:cNvPr>
          <p:cNvSpPr/>
          <p:nvPr/>
        </p:nvSpPr>
        <p:spPr>
          <a:xfrm>
            <a:off x="2351379" y="6809747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6" name="Google Shape;939;p35">
            <a:extLst>
              <a:ext uri="{FF2B5EF4-FFF2-40B4-BE49-F238E27FC236}">
                <a16:creationId xmlns:a16="http://schemas.microsoft.com/office/drawing/2014/main" id="{43176DC4-8116-AFC1-E423-FDCF5ACF85FD}"/>
              </a:ext>
            </a:extLst>
          </p:cNvPr>
          <p:cNvSpPr/>
          <p:nvPr/>
        </p:nvSpPr>
        <p:spPr>
          <a:xfrm>
            <a:off x="1918861" y="8831167"/>
            <a:ext cx="6567913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6 отделений для карт,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1 отделение для денег.</a:t>
            </a:r>
          </a:p>
        </p:txBody>
      </p:sp>
      <p:sp>
        <p:nvSpPr>
          <p:cNvPr id="17" name="Google Shape;940;p35">
            <a:extLst>
              <a:ext uri="{FF2B5EF4-FFF2-40B4-BE49-F238E27FC236}">
                <a16:creationId xmlns:a16="http://schemas.microsoft.com/office/drawing/2014/main" id="{0B4C312E-DFCD-76EB-EC6B-859B4839EFFD}"/>
              </a:ext>
            </a:extLst>
          </p:cNvPr>
          <p:cNvSpPr/>
          <p:nvPr/>
        </p:nvSpPr>
        <p:spPr>
          <a:xfrm>
            <a:off x="1931574" y="8395377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19725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" name="Google Shape;942;p35">
            <a:extLst>
              <a:ext uri="{FF2B5EF4-FFF2-40B4-BE49-F238E27FC236}">
                <a16:creationId xmlns:a16="http://schemas.microsoft.com/office/drawing/2014/main" id="{581334C3-0F15-30C3-56CF-A0D0D6676030}"/>
              </a:ext>
            </a:extLst>
          </p:cNvPr>
          <p:cNvSpPr/>
          <p:nvPr/>
        </p:nvSpPr>
        <p:spPr>
          <a:xfrm>
            <a:off x="2351379" y="9389501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2" name="Google Shape;946;p35">
            <a:extLst>
              <a:ext uri="{FF2B5EF4-FFF2-40B4-BE49-F238E27FC236}">
                <a16:creationId xmlns:a16="http://schemas.microsoft.com/office/drawing/2014/main" id="{FE7A37B7-2A23-A981-0D36-D2C2095F7DB3}"/>
              </a:ext>
            </a:extLst>
          </p:cNvPr>
          <p:cNvSpPr/>
          <p:nvPr/>
        </p:nvSpPr>
        <p:spPr>
          <a:xfrm>
            <a:off x="1918862" y="4071705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4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Блок недатированный в линейку.</a:t>
            </a:r>
          </a:p>
        </p:txBody>
      </p:sp>
      <p:sp>
        <p:nvSpPr>
          <p:cNvPr id="23" name="Google Shape;947;p35">
            <a:extLst>
              <a:ext uri="{FF2B5EF4-FFF2-40B4-BE49-F238E27FC236}">
                <a16:creationId xmlns:a16="http://schemas.microsoft.com/office/drawing/2014/main" id="{93700BD0-2A76-A160-E711-D3C9C9234A70}"/>
              </a:ext>
            </a:extLst>
          </p:cNvPr>
          <p:cNvSpPr/>
          <p:nvPr/>
        </p:nvSpPr>
        <p:spPr>
          <a:xfrm>
            <a:off x="1905516" y="2964484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Ежедневник А5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SIMPLY FIRM</a:t>
            </a:r>
          </a:p>
        </p:txBody>
      </p:sp>
      <p:sp>
        <p:nvSpPr>
          <p:cNvPr id="24" name="Google Shape;948;p35">
            <a:extLst>
              <a:ext uri="{FF2B5EF4-FFF2-40B4-BE49-F238E27FC236}">
                <a16:creationId xmlns:a16="http://schemas.microsoft.com/office/drawing/2014/main" id="{71F6F265-6FC4-FFEF-6EA8-198B1948D35B}"/>
              </a:ext>
            </a:extLst>
          </p:cNvPr>
          <p:cNvSpPr/>
          <p:nvPr/>
        </p:nvSpPr>
        <p:spPr>
          <a:xfrm>
            <a:off x="1931570" y="3635925"/>
            <a:ext cx="16785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24742</a:t>
            </a:r>
            <a:endParaRPr lang="ru-RU"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8" name="Google Shape;1020;p35">
            <a:extLst>
              <a:ext uri="{FF2B5EF4-FFF2-40B4-BE49-F238E27FC236}">
                <a16:creationId xmlns:a16="http://schemas.microsoft.com/office/drawing/2014/main" id="{A9F58581-5DBF-7620-C617-91EB3D219B89}"/>
              </a:ext>
            </a:extLst>
          </p:cNvPr>
          <p:cNvSpPr/>
          <p:nvPr/>
        </p:nvSpPr>
        <p:spPr>
          <a:xfrm>
            <a:off x="-329700" y="2968650"/>
            <a:ext cx="2088300" cy="1799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1022;p35">
            <a:extLst>
              <a:ext uri="{FF2B5EF4-FFF2-40B4-BE49-F238E27FC236}">
                <a16:creationId xmlns:a16="http://schemas.microsoft.com/office/drawing/2014/main" id="{A0A531BD-1FD5-D24F-3EA2-8406581947D1}"/>
              </a:ext>
            </a:extLst>
          </p:cNvPr>
          <p:cNvSpPr/>
          <p:nvPr/>
        </p:nvSpPr>
        <p:spPr>
          <a:xfrm>
            <a:off x="-329700" y="5483250"/>
            <a:ext cx="2088300" cy="1799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1024;p35">
            <a:extLst>
              <a:ext uri="{FF2B5EF4-FFF2-40B4-BE49-F238E27FC236}">
                <a16:creationId xmlns:a16="http://schemas.microsoft.com/office/drawing/2014/main" id="{ACD0096B-4641-334E-C24F-E135872994A7}"/>
              </a:ext>
            </a:extLst>
          </p:cNvPr>
          <p:cNvSpPr/>
          <p:nvPr/>
        </p:nvSpPr>
        <p:spPr>
          <a:xfrm>
            <a:off x="-329700" y="7921650"/>
            <a:ext cx="2088300" cy="1799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889;p34">
            <a:extLst>
              <a:ext uri="{FF2B5EF4-FFF2-40B4-BE49-F238E27FC236}">
                <a16:creationId xmlns:a16="http://schemas.microsoft.com/office/drawing/2014/main" id="{61EE7269-AD70-9697-2441-08B292C3D450}"/>
              </a:ext>
            </a:extLst>
          </p:cNvPr>
          <p:cNvSpPr/>
          <p:nvPr/>
        </p:nvSpPr>
        <p:spPr>
          <a:xfrm>
            <a:off x="2323227" y="2031946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58" name="Google Shape;890;p34">
            <a:extLst>
              <a:ext uri="{FF2B5EF4-FFF2-40B4-BE49-F238E27FC236}">
                <a16:creationId xmlns:a16="http://schemas.microsoft.com/office/drawing/2014/main" id="{2B7A2396-285C-D4A7-DB34-36CB81F37B31}"/>
              </a:ext>
            </a:extLst>
          </p:cNvPr>
          <p:cNvSpPr txBox="1"/>
          <p:nvPr/>
        </p:nvSpPr>
        <p:spPr>
          <a:xfrm>
            <a:off x="2246392" y="2009490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24" name="Google Shape;896;p34">
            <a:extLst>
              <a:ext uri="{FF2B5EF4-FFF2-40B4-BE49-F238E27FC236}">
                <a16:creationId xmlns:a16="http://schemas.microsoft.com/office/drawing/2014/main" id="{7CF18E17-10C1-0F6A-341E-A7691BADA6CA}"/>
              </a:ext>
            </a:extLst>
          </p:cNvPr>
          <p:cNvSpPr/>
          <p:nvPr/>
        </p:nvSpPr>
        <p:spPr>
          <a:xfrm>
            <a:off x="2314245" y="4487140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925" name="Google Shape;897;p34">
            <a:extLst>
              <a:ext uri="{FF2B5EF4-FFF2-40B4-BE49-F238E27FC236}">
                <a16:creationId xmlns:a16="http://schemas.microsoft.com/office/drawing/2014/main" id="{05A65293-D370-7D28-58FA-617FFAF9C058}"/>
              </a:ext>
            </a:extLst>
          </p:cNvPr>
          <p:cNvSpPr txBox="1"/>
          <p:nvPr/>
        </p:nvSpPr>
        <p:spPr>
          <a:xfrm>
            <a:off x="2237409" y="4464684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26" name="Google Shape;914;p34">
            <a:extLst>
              <a:ext uri="{FF2B5EF4-FFF2-40B4-BE49-F238E27FC236}">
                <a16:creationId xmlns:a16="http://schemas.microsoft.com/office/drawing/2014/main" id="{8FE3634A-E8DB-FD12-AE90-DFAF3F127168}"/>
              </a:ext>
            </a:extLst>
          </p:cNvPr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0371" y="4506036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928" name="Google Shape;938;p35">
            <a:extLst>
              <a:ext uri="{FF2B5EF4-FFF2-40B4-BE49-F238E27FC236}">
                <a16:creationId xmlns:a16="http://schemas.microsoft.com/office/drawing/2014/main" id="{FDF2F2E3-FA63-8F0C-974D-427A9A520C1A}"/>
              </a:ext>
            </a:extLst>
          </p:cNvPr>
          <p:cNvSpPr txBox="1"/>
          <p:nvPr/>
        </p:nvSpPr>
        <p:spPr>
          <a:xfrm>
            <a:off x="2274544" y="6787291"/>
            <a:ext cx="1095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29" name="Google Shape;914;p34">
            <a:extLst>
              <a:ext uri="{FF2B5EF4-FFF2-40B4-BE49-F238E27FC236}">
                <a16:creationId xmlns:a16="http://schemas.microsoft.com/office/drawing/2014/main" id="{E4CAD35D-B61A-F5F3-C7EC-F0704591C2D2}"/>
              </a:ext>
            </a:extLst>
          </p:cNvPr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0934" y="6858206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0" name="Picture 4">
            <a:extLst>
              <a:ext uri="{FF2B5EF4-FFF2-40B4-BE49-F238E27FC236}">
                <a16:creationId xmlns:a16="http://schemas.microsoft.com/office/drawing/2014/main" id="{64341CF0-A4F3-42BC-21DF-70A4F337E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610" y="5675883"/>
            <a:ext cx="1507527" cy="150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31" name="Google Shape;943;p35">
            <a:extLst>
              <a:ext uri="{FF2B5EF4-FFF2-40B4-BE49-F238E27FC236}">
                <a16:creationId xmlns:a16="http://schemas.microsoft.com/office/drawing/2014/main" id="{9B7D003C-F6C4-D378-4EF7-04B6860DA0CC}"/>
              </a:ext>
            </a:extLst>
          </p:cNvPr>
          <p:cNvSpPr txBox="1"/>
          <p:nvPr/>
        </p:nvSpPr>
        <p:spPr>
          <a:xfrm>
            <a:off x="2274544" y="9367046"/>
            <a:ext cx="1095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32" name="Google Shape;914;p34">
            <a:extLst>
              <a:ext uri="{FF2B5EF4-FFF2-40B4-BE49-F238E27FC236}">
                <a16:creationId xmlns:a16="http://schemas.microsoft.com/office/drawing/2014/main" id="{B6FBF711-55AF-0735-A9EE-4D24C3A46E80}"/>
              </a:ext>
            </a:extLst>
          </p:cNvPr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1165" y="9432580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3" name="Picture 6">
            <a:extLst>
              <a:ext uri="{FF2B5EF4-FFF2-40B4-BE49-F238E27FC236}">
                <a16:creationId xmlns:a16="http://schemas.microsoft.com/office/drawing/2014/main" id="{76B6A1CF-FA69-4F80-82FB-BA7F91E93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378" y="8123847"/>
            <a:ext cx="1425963" cy="14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79F8C74A-1EBC-DAD4-4788-2394FA361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8766" y="3006392"/>
            <a:ext cx="1811278" cy="1811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Google Shape;914;p34">
            <a:extLst>
              <a:ext uri="{FF2B5EF4-FFF2-40B4-BE49-F238E27FC236}">
                <a16:creationId xmlns:a16="http://schemas.microsoft.com/office/drawing/2014/main" id="{FCEBE43E-6531-1B40-419C-F40D7F424E01}"/>
              </a:ext>
            </a:extLst>
          </p:cNvPr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6811" y="2081133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4" descr="Ручка шариковая со стилусом TOUCHWRITER">
            <a:extLst>
              <a:ext uri="{FF2B5EF4-FFF2-40B4-BE49-F238E27FC236}">
                <a16:creationId xmlns:a16="http://schemas.microsoft.com/office/drawing/2014/main" id="{68B23AA2-C900-2473-179F-8C4441FF3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378" y="629119"/>
            <a:ext cx="1673951" cy="1673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2531A8F-84E6-C6B3-7857-60605914CB8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520"/>
          <a:stretch/>
        </p:blipFill>
        <p:spPr>
          <a:xfrm>
            <a:off x="1369276" y="643"/>
            <a:ext cx="16910549" cy="10285714"/>
          </a:xfrm>
          <a:prstGeom prst="rect">
            <a:avLst/>
          </a:prstGeom>
        </p:spPr>
      </p:pic>
      <p:pic>
        <p:nvPicPr>
          <p:cNvPr id="4" name="Google Shape;1065;p37">
            <a:extLst>
              <a:ext uri="{FF2B5EF4-FFF2-40B4-BE49-F238E27FC236}">
                <a16:creationId xmlns:a16="http://schemas.microsoft.com/office/drawing/2014/main" id="{50B6111A-FD32-173E-F2EC-E414B33D3B78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102374" y="-12250"/>
            <a:ext cx="4967785" cy="352426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69;p14">
            <a:extLst>
              <a:ext uri="{FF2B5EF4-FFF2-40B4-BE49-F238E27FC236}">
                <a16:creationId xmlns:a16="http://schemas.microsoft.com/office/drawing/2014/main" id="{BBEC33D9-56D6-890E-E449-8FC44FBFCCE0}"/>
              </a:ext>
            </a:extLst>
          </p:cNvPr>
          <p:cNvSpPr/>
          <p:nvPr/>
        </p:nvSpPr>
        <p:spPr>
          <a:xfrm>
            <a:off x="-912684" y="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99" name="Google Shape;1099;p37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04258">
            <a:off x="10198217" y="6110053"/>
            <a:ext cx="2611772" cy="1539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069;p37">
            <a:extLst>
              <a:ext uri="{FF2B5EF4-FFF2-40B4-BE49-F238E27FC236}">
                <a16:creationId xmlns:a16="http://schemas.microsoft.com/office/drawing/2014/main" id="{0A3629E4-CEA2-38F5-F67F-381E3754FB07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6274" y="709050"/>
            <a:ext cx="1504899" cy="150487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070;p37">
            <a:extLst>
              <a:ext uri="{FF2B5EF4-FFF2-40B4-BE49-F238E27FC236}">
                <a16:creationId xmlns:a16="http://schemas.microsoft.com/office/drawing/2014/main" id="{9553510F-E2D6-7DAC-D6D5-AC91A7CD7902}"/>
              </a:ext>
            </a:extLst>
          </p:cNvPr>
          <p:cNvSpPr/>
          <p:nvPr/>
        </p:nvSpPr>
        <p:spPr>
          <a:xfrm>
            <a:off x="1930150" y="1626300"/>
            <a:ext cx="334035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з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рециклированной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бумаги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Google Shape;1071;p37">
            <a:extLst>
              <a:ext uri="{FF2B5EF4-FFF2-40B4-BE49-F238E27FC236}">
                <a16:creationId xmlns:a16="http://schemas.microsoft.com/office/drawing/2014/main" id="{2E7C73F5-8559-E234-7123-D7967F4595CD}"/>
              </a:ext>
            </a:extLst>
          </p:cNvPr>
          <p:cNvSpPr/>
          <p:nvPr/>
        </p:nvSpPr>
        <p:spPr>
          <a:xfrm>
            <a:off x="1904107" y="519088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USB flash-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карта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16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Гб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TUBE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" name="Google Shape;1073;p37">
            <a:extLst>
              <a:ext uri="{FF2B5EF4-FFF2-40B4-BE49-F238E27FC236}">
                <a16:creationId xmlns:a16="http://schemas.microsoft.com/office/drawing/2014/main" id="{5323392C-D6C6-DF24-7E81-F63D060892B5}"/>
              </a:ext>
            </a:extLst>
          </p:cNvPr>
          <p:cNvSpPr/>
          <p:nvPr/>
        </p:nvSpPr>
        <p:spPr>
          <a:xfrm>
            <a:off x="1942865" y="119051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19334</a:t>
            </a:r>
            <a:endParaRPr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" name="Google Shape;1080;p37">
            <a:extLst>
              <a:ext uri="{FF2B5EF4-FFF2-40B4-BE49-F238E27FC236}">
                <a16:creationId xmlns:a16="http://schemas.microsoft.com/office/drawing/2014/main" id="{38E58126-AE97-5959-DBDB-CB8E20911589}"/>
              </a:ext>
            </a:extLst>
          </p:cNvPr>
          <p:cNvSpPr/>
          <p:nvPr/>
        </p:nvSpPr>
        <p:spPr>
          <a:xfrm>
            <a:off x="1947768" y="2004449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6" name="Google Shape;1096;p37">
            <a:extLst>
              <a:ext uri="{FF2B5EF4-FFF2-40B4-BE49-F238E27FC236}">
                <a16:creationId xmlns:a16="http://schemas.microsoft.com/office/drawing/2014/main" id="{FF30540E-03FB-D5D7-E0D1-2AFB9FBB722D}"/>
              </a:ext>
            </a:extLst>
          </p:cNvPr>
          <p:cNvSpPr txBox="1"/>
          <p:nvPr/>
        </p:nvSpPr>
        <p:spPr>
          <a:xfrm>
            <a:off x="1877748" y="1973945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" name="Google Shape;1068;p37">
            <a:extLst>
              <a:ext uri="{FF2B5EF4-FFF2-40B4-BE49-F238E27FC236}">
                <a16:creationId xmlns:a16="http://schemas.microsoft.com/office/drawing/2014/main" id="{6012CA40-259B-CE2C-1C22-33D41B22EE79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194" y="3171503"/>
            <a:ext cx="1378800" cy="137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072;p37">
            <a:extLst>
              <a:ext uri="{FF2B5EF4-FFF2-40B4-BE49-F238E27FC236}">
                <a16:creationId xmlns:a16="http://schemas.microsoft.com/office/drawing/2014/main" id="{07DE63E9-EB62-8AAC-FD05-F74C43895132}"/>
              </a:ext>
            </a:extLst>
          </p:cNvPr>
          <p:cNvSpPr/>
          <p:nvPr/>
        </p:nvSpPr>
        <p:spPr>
          <a:xfrm>
            <a:off x="1898489" y="2956787"/>
            <a:ext cx="2901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Скетчбук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АКВАРЕЛЬ II 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" name="Google Shape;1074;p37">
            <a:extLst>
              <a:ext uri="{FF2B5EF4-FFF2-40B4-BE49-F238E27FC236}">
                <a16:creationId xmlns:a16="http://schemas.microsoft.com/office/drawing/2014/main" id="{66A8AF01-1965-E279-8AC5-DE5A83EA73B3}"/>
              </a:ext>
            </a:extLst>
          </p:cNvPr>
          <p:cNvSpPr/>
          <p:nvPr/>
        </p:nvSpPr>
        <p:spPr>
          <a:xfrm>
            <a:off x="1930150" y="4063998"/>
            <a:ext cx="46737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Удобный формат 195 х 195 мм.</a:t>
            </a:r>
            <a:endParaRPr sz="13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" name="Google Shape;1075;p37">
            <a:extLst>
              <a:ext uri="{FF2B5EF4-FFF2-40B4-BE49-F238E27FC236}">
                <a16:creationId xmlns:a16="http://schemas.microsoft.com/office/drawing/2014/main" id="{6C25752A-916D-BA80-AE9F-38AD777FCF60}"/>
              </a:ext>
            </a:extLst>
          </p:cNvPr>
          <p:cNvSpPr/>
          <p:nvPr/>
        </p:nvSpPr>
        <p:spPr>
          <a:xfrm>
            <a:off x="1942865" y="3628218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33904</a:t>
            </a:r>
            <a:endParaRPr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" name="Google Shape;1082;p37">
            <a:extLst>
              <a:ext uri="{FF2B5EF4-FFF2-40B4-BE49-F238E27FC236}">
                <a16:creationId xmlns:a16="http://schemas.microsoft.com/office/drawing/2014/main" id="{CB10B9E4-08F7-0BA1-170A-0CE45C4BBE68}"/>
              </a:ext>
            </a:extLst>
          </p:cNvPr>
          <p:cNvSpPr/>
          <p:nvPr/>
        </p:nvSpPr>
        <p:spPr>
          <a:xfrm>
            <a:off x="1947768" y="4444194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23" name="Google Shape;1097;p37">
            <a:extLst>
              <a:ext uri="{FF2B5EF4-FFF2-40B4-BE49-F238E27FC236}">
                <a16:creationId xmlns:a16="http://schemas.microsoft.com/office/drawing/2014/main" id="{F02CB21A-5AAC-0536-77F6-9B9492C28A58}"/>
              </a:ext>
            </a:extLst>
          </p:cNvPr>
          <p:cNvSpPr txBox="1"/>
          <p:nvPr/>
        </p:nvSpPr>
        <p:spPr>
          <a:xfrm>
            <a:off x="1880965" y="4421756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" name="Google Shape;1076;p37">
            <a:extLst>
              <a:ext uri="{FF2B5EF4-FFF2-40B4-BE49-F238E27FC236}">
                <a16:creationId xmlns:a16="http://schemas.microsoft.com/office/drawing/2014/main" id="{E92089EA-287D-2740-A59F-37D92D4EBA04}"/>
              </a:ext>
            </a:extLst>
          </p:cNvPr>
          <p:cNvSpPr/>
          <p:nvPr/>
        </p:nvSpPr>
        <p:spPr>
          <a:xfrm>
            <a:off x="1916800" y="7796077"/>
            <a:ext cx="45651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Цветные карандаши мини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TINY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" name="Google Shape;1078;p37">
            <a:extLst>
              <a:ext uri="{FF2B5EF4-FFF2-40B4-BE49-F238E27FC236}">
                <a16:creationId xmlns:a16="http://schemas.microsoft.com/office/drawing/2014/main" id="{B25D78F8-A4DB-58AF-A89E-927C97F74D66}"/>
              </a:ext>
            </a:extLst>
          </p:cNvPr>
          <p:cNvSpPr/>
          <p:nvPr/>
        </p:nvSpPr>
        <p:spPr>
          <a:xfrm>
            <a:off x="1942857" y="8467527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32804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7" name="Google Shape;1079;p37">
            <a:extLst>
              <a:ext uri="{FF2B5EF4-FFF2-40B4-BE49-F238E27FC236}">
                <a16:creationId xmlns:a16="http://schemas.microsoft.com/office/drawing/2014/main" id="{ECDA775F-778E-F6B1-B853-2C4B0FE4F017}"/>
              </a:ext>
            </a:extLst>
          </p:cNvPr>
          <p:cNvSpPr/>
          <p:nvPr/>
        </p:nvSpPr>
        <p:spPr>
          <a:xfrm>
            <a:off x="1930150" y="8903302"/>
            <a:ext cx="4565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Набор из 6 цветных карандашей MИНИ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 </a:t>
            </a:r>
            <a:r>
              <a:rPr lang="ru-RU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крафтовой</a:t>
            </a: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упаковке с вырубкой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" name="Google Shape;1085;p37">
            <a:extLst>
              <a:ext uri="{FF2B5EF4-FFF2-40B4-BE49-F238E27FC236}">
                <a16:creationId xmlns:a16="http://schemas.microsoft.com/office/drawing/2014/main" id="{C8433F8A-547E-EE86-6449-3A11B8712DC9}"/>
              </a:ext>
            </a:extLst>
          </p:cNvPr>
          <p:cNvSpPr/>
          <p:nvPr/>
        </p:nvSpPr>
        <p:spPr>
          <a:xfrm>
            <a:off x="1947768" y="9461080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29" name="Google Shape;1094;p37">
            <a:extLst>
              <a:ext uri="{FF2B5EF4-FFF2-40B4-BE49-F238E27FC236}">
                <a16:creationId xmlns:a16="http://schemas.microsoft.com/office/drawing/2014/main" id="{F614B1CD-280F-FE8C-AAF9-E99FCDDA7C35}"/>
              </a:ext>
            </a:extLst>
          </p:cNvPr>
          <p:cNvSpPr txBox="1"/>
          <p:nvPr/>
        </p:nvSpPr>
        <p:spPr>
          <a:xfrm>
            <a:off x="1870932" y="9438625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20E48949-9490-3588-9C6B-17E8E12D9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67" y="8053384"/>
            <a:ext cx="1518392" cy="151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Google Shape;1087;p37">
            <a:extLst>
              <a:ext uri="{FF2B5EF4-FFF2-40B4-BE49-F238E27FC236}">
                <a16:creationId xmlns:a16="http://schemas.microsoft.com/office/drawing/2014/main" id="{8AF4DEE7-4C09-749E-2892-854EBE9881C8}"/>
              </a:ext>
            </a:extLst>
          </p:cNvPr>
          <p:cNvSpPr/>
          <p:nvPr/>
        </p:nvSpPr>
        <p:spPr>
          <a:xfrm>
            <a:off x="1905281" y="5392329"/>
            <a:ext cx="45651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Набор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ru-RU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из 6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цветных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карандашей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KINDERLINE SMALL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2" name="Google Shape;1088;p37">
            <a:extLst>
              <a:ext uri="{FF2B5EF4-FFF2-40B4-BE49-F238E27FC236}">
                <a16:creationId xmlns:a16="http://schemas.microsoft.com/office/drawing/2014/main" id="{846AF8A3-9F52-B091-78F4-BE1CF94ABC69}"/>
              </a:ext>
            </a:extLst>
          </p:cNvPr>
          <p:cNvSpPr/>
          <p:nvPr/>
        </p:nvSpPr>
        <p:spPr>
          <a:xfrm>
            <a:off x="1936925" y="6499554"/>
            <a:ext cx="55224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крафтовой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упаковке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c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вырубкой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" name="Google Shape;1090;p37">
            <a:extLst>
              <a:ext uri="{FF2B5EF4-FFF2-40B4-BE49-F238E27FC236}">
                <a16:creationId xmlns:a16="http://schemas.microsoft.com/office/drawing/2014/main" id="{710D53B1-80FB-426D-E222-B3361DB5A5B7}"/>
              </a:ext>
            </a:extLst>
          </p:cNvPr>
          <p:cNvSpPr/>
          <p:nvPr/>
        </p:nvSpPr>
        <p:spPr>
          <a:xfrm>
            <a:off x="1949640" y="6063761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32830</a:t>
            </a:r>
            <a:endParaRPr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5" name="Google Shape;1091;p37">
            <a:extLst>
              <a:ext uri="{FF2B5EF4-FFF2-40B4-BE49-F238E27FC236}">
                <a16:creationId xmlns:a16="http://schemas.microsoft.com/office/drawing/2014/main" id="{6B7D5D0F-4F8C-9C67-560F-70A113567AB5}"/>
              </a:ext>
            </a:extLst>
          </p:cNvPr>
          <p:cNvSpPr/>
          <p:nvPr/>
        </p:nvSpPr>
        <p:spPr>
          <a:xfrm>
            <a:off x="1954543" y="6879737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pic>
        <p:nvPicPr>
          <p:cNvPr id="36" name="Google Shape;1093;p37">
            <a:extLst>
              <a:ext uri="{FF2B5EF4-FFF2-40B4-BE49-F238E27FC236}">
                <a16:creationId xmlns:a16="http://schemas.microsoft.com/office/drawing/2014/main" id="{2640751B-CBAE-7A2A-19B8-60EF4C77B384}"/>
              </a:ext>
            </a:extLst>
          </p:cNvPr>
          <p:cNvPicPr preferRelativeResize="0"/>
          <p:nvPr/>
        </p:nvPicPr>
        <p:blipFill rotWithShape="1"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124"/>
          <a:stretch/>
        </p:blipFill>
        <p:spPr>
          <a:xfrm>
            <a:off x="54669" y="5507882"/>
            <a:ext cx="1204101" cy="1587924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1095;p37">
            <a:extLst>
              <a:ext uri="{FF2B5EF4-FFF2-40B4-BE49-F238E27FC236}">
                <a16:creationId xmlns:a16="http://schemas.microsoft.com/office/drawing/2014/main" id="{1AF0E485-B5BB-BE8E-2E61-C167F8D80C9F}"/>
              </a:ext>
            </a:extLst>
          </p:cNvPr>
          <p:cNvSpPr txBox="1"/>
          <p:nvPr/>
        </p:nvSpPr>
        <p:spPr>
          <a:xfrm>
            <a:off x="1877707" y="6857282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4" name="Google Shape;1104;p38"/>
          <p:cNvPicPr preferRelativeResize="0"/>
          <p:nvPr/>
        </p:nvPicPr>
        <p:blipFill>
          <a:blip r:embed="rId3" cstate="print"/>
          <a:srcRect/>
          <a:stretch/>
        </p:blipFill>
        <p:spPr>
          <a:xfrm>
            <a:off x="8453" y="8"/>
            <a:ext cx="18287971" cy="10286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5" name="Google Shape;1105;p38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60250" y="4743119"/>
            <a:ext cx="8738650" cy="36611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9;p14">
            <a:extLst>
              <a:ext uri="{FF2B5EF4-FFF2-40B4-BE49-F238E27FC236}">
                <a16:creationId xmlns:a16="http://schemas.microsoft.com/office/drawing/2014/main" id="{A9C99C4B-9D2C-6C45-C166-5294002AE597}"/>
              </a:ext>
            </a:extLst>
          </p:cNvPr>
          <p:cNvSpPr/>
          <p:nvPr/>
        </p:nvSpPr>
        <p:spPr>
          <a:xfrm>
            <a:off x="-912684" y="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06" name="Google Shape;1106;p38"/>
          <p:cNvSpPr/>
          <p:nvPr/>
        </p:nvSpPr>
        <p:spPr>
          <a:xfrm>
            <a:off x="1930150" y="1882725"/>
            <a:ext cx="334035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металлической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коробке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серебристого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цвета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Внутри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коробки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прослойка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из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пергаментной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бумаги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07" name="Google Shape;1107;p38"/>
          <p:cNvSpPr/>
          <p:nvPr/>
        </p:nvSpPr>
        <p:spPr>
          <a:xfrm>
            <a:off x="1904107" y="7755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Набор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ru-RU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из 12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цветных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карандашей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PROFESSIONAL 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09" name="Google Shape;1109;p38"/>
          <p:cNvSpPr/>
          <p:nvPr/>
        </p:nvSpPr>
        <p:spPr>
          <a:xfrm>
            <a:off x="1898499" y="3873100"/>
            <a:ext cx="45711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Блокнот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двойной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пружине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HELIX MINI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10" name="Google Shape;1110;p38"/>
          <p:cNvSpPr/>
          <p:nvPr/>
        </p:nvSpPr>
        <p:spPr>
          <a:xfrm>
            <a:off x="1942865" y="1446944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32809</a:t>
            </a:r>
            <a:endParaRPr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11" name="Google Shape;1111;p38"/>
          <p:cNvSpPr/>
          <p:nvPr/>
        </p:nvSpPr>
        <p:spPr>
          <a:xfrm>
            <a:off x="1930150" y="4980300"/>
            <a:ext cx="3714275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Обложка </a:t>
            </a: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изготовлена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из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чёрного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высококачественного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картона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br>
              <a:rPr lang="ru-RU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Двойная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пружина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яркого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цвета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2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13" name="Google Shape;1113;p38"/>
          <p:cNvSpPr/>
          <p:nvPr/>
        </p:nvSpPr>
        <p:spPr>
          <a:xfrm>
            <a:off x="1942865" y="454451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33902</a:t>
            </a:r>
            <a:endParaRPr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14" name="Google Shape;1114;p38"/>
          <p:cNvSpPr/>
          <p:nvPr/>
        </p:nvSpPr>
        <p:spPr>
          <a:xfrm>
            <a:off x="1916800" y="7197075"/>
            <a:ext cx="43797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Блокнот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двойной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пружине</a:t>
            </a:r>
            <a:endParaRPr lang="ru-RU"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HELIX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16" name="Google Shape;1116;p38"/>
          <p:cNvSpPr/>
          <p:nvPr/>
        </p:nvSpPr>
        <p:spPr>
          <a:xfrm>
            <a:off x="1942857" y="7868525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33901</a:t>
            </a:r>
            <a:endParaRPr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17" name="Google Shape;1117;p38"/>
          <p:cNvSpPr/>
          <p:nvPr/>
        </p:nvSpPr>
        <p:spPr>
          <a:xfrm>
            <a:off x="1930150" y="8304300"/>
            <a:ext cx="47244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Большая версия HELIX`а MINI.</a:t>
            </a:r>
            <a:endParaRPr sz="13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18" name="Google Shape;1118;p38"/>
          <p:cNvSpPr/>
          <p:nvPr/>
        </p:nvSpPr>
        <p:spPr>
          <a:xfrm>
            <a:off x="1975335" y="2711913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119" name="Google Shape;1119;p38"/>
          <p:cNvSpPr txBox="1"/>
          <p:nvPr/>
        </p:nvSpPr>
        <p:spPr>
          <a:xfrm>
            <a:off x="1898499" y="2689458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585858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58585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585858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58585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21" name="Google Shape;1121;p38"/>
          <p:cNvSpPr/>
          <p:nvPr/>
        </p:nvSpPr>
        <p:spPr>
          <a:xfrm>
            <a:off x="2301114" y="5814485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122" name="Google Shape;1122;p38"/>
          <p:cNvSpPr txBox="1"/>
          <p:nvPr/>
        </p:nvSpPr>
        <p:spPr>
          <a:xfrm>
            <a:off x="2224278" y="5792030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24" name="Google Shape;1124;p38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8125" y="1010600"/>
            <a:ext cx="1378800" cy="139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5" name="Google Shape;1125;p38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360" y="4074239"/>
            <a:ext cx="1570901" cy="1504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6" name="Google Shape;1126;p38"/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959" y="7246825"/>
            <a:ext cx="1587976" cy="1587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7" name="Google Shape;1127;p38"/>
          <p:cNvPicPr preferRelativeResize="0"/>
          <p:nvPr/>
        </p:nvPicPr>
        <p:blipFill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2851" y="8914077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1128" name="Google Shape;1128;p38"/>
          <p:cNvSpPr/>
          <p:nvPr/>
        </p:nvSpPr>
        <p:spPr>
          <a:xfrm>
            <a:off x="2301114" y="8862078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129" name="Google Shape;1129;p38"/>
          <p:cNvSpPr txBox="1"/>
          <p:nvPr/>
        </p:nvSpPr>
        <p:spPr>
          <a:xfrm>
            <a:off x="2224278" y="8839623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31" name="Google Shape;1131;p38"/>
          <p:cNvPicPr preferRelativeResize="0"/>
          <p:nvPr/>
        </p:nvPicPr>
        <p:blipFill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2863" y="5874089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105;p38">
            <a:extLst>
              <a:ext uri="{FF2B5EF4-FFF2-40B4-BE49-F238E27FC236}">
                <a16:creationId xmlns:a16="http://schemas.microsoft.com/office/drawing/2014/main" id="{BCDFDEFC-D3C8-71B2-C39F-5D287D59F3BB}"/>
              </a:ext>
            </a:extLst>
          </p:cNvPr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02999" y="1536699"/>
            <a:ext cx="3924301" cy="189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7" name="Google Shape;1137;p39"/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564" r="7564"/>
          <a:stretch/>
        </p:blipFill>
        <p:spPr>
          <a:xfrm>
            <a:off x="1" y="0"/>
            <a:ext cx="18287998" cy="1028699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69;p14">
            <a:extLst>
              <a:ext uri="{FF2B5EF4-FFF2-40B4-BE49-F238E27FC236}">
                <a16:creationId xmlns:a16="http://schemas.microsoft.com/office/drawing/2014/main" id="{DA0634C5-655B-79CF-F981-0C22CE7D3613}"/>
              </a:ext>
            </a:extLst>
          </p:cNvPr>
          <p:cNvSpPr/>
          <p:nvPr/>
        </p:nvSpPr>
        <p:spPr>
          <a:xfrm>
            <a:off x="-912684" y="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161" name="Google Shape;1161;p39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039" r="15268"/>
          <a:stretch/>
        </p:blipFill>
        <p:spPr>
          <a:xfrm>
            <a:off x="15379700" y="-1200"/>
            <a:ext cx="2908299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9" name="Google Shape;1139;p39"/>
          <p:cNvSpPr/>
          <p:nvPr/>
        </p:nvSpPr>
        <p:spPr>
          <a:xfrm>
            <a:off x="1972206" y="1895321"/>
            <a:ext cx="4617300" cy="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Непроливайка с двойными стенками </a:t>
            </a:r>
            <a:endParaRPr sz="130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и откидным клапаном для питья.</a:t>
            </a:r>
            <a:endParaRPr sz="130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40" name="Google Shape;1140;p39"/>
          <p:cNvSpPr/>
          <p:nvPr/>
        </p:nvSpPr>
        <p:spPr>
          <a:xfrm>
            <a:off x="1958856" y="788096"/>
            <a:ext cx="50325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Термокружка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MOVE ON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41" name="Google Shape;1141;p39"/>
          <p:cNvSpPr/>
          <p:nvPr/>
        </p:nvSpPr>
        <p:spPr>
          <a:xfrm>
            <a:off x="1984903" y="1459521"/>
            <a:ext cx="1935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32900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43" name="Google Shape;1143;p39"/>
          <p:cNvSpPr/>
          <p:nvPr/>
        </p:nvSpPr>
        <p:spPr>
          <a:xfrm>
            <a:off x="2278312" y="2547313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45" name="Google Shape;1145;p39"/>
          <p:cNvSpPr/>
          <p:nvPr/>
        </p:nvSpPr>
        <p:spPr>
          <a:xfrm>
            <a:off x="1972203" y="8048411"/>
            <a:ext cx="4846653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Из 100% натурального, экологического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материала, подлежит 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самоутилизации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и вторичной переработке.</a:t>
            </a:r>
          </a:p>
        </p:txBody>
      </p:sp>
      <p:sp>
        <p:nvSpPr>
          <p:cNvPr id="1146" name="Google Shape;1146;p39"/>
          <p:cNvSpPr/>
          <p:nvPr/>
        </p:nvSpPr>
        <p:spPr>
          <a:xfrm>
            <a:off x="1958856" y="6941186"/>
            <a:ext cx="50325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Пакет бумажный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QUADRATA S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47" name="Google Shape;1147;p39"/>
          <p:cNvSpPr/>
          <p:nvPr/>
        </p:nvSpPr>
        <p:spPr>
          <a:xfrm>
            <a:off x="1984903" y="7612611"/>
            <a:ext cx="1935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21077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49" name="Google Shape;1149;p39"/>
          <p:cNvSpPr/>
          <p:nvPr/>
        </p:nvSpPr>
        <p:spPr>
          <a:xfrm>
            <a:off x="1995682" y="8867092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152" name="Google Shape;1152;p39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751" y="1135771"/>
            <a:ext cx="1682804" cy="1682785"/>
          </a:xfrm>
          <a:prstGeom prst="rect">
            <a:avLst/>
          </a:prstGeom>
          <a:noFill/>
          <a:ln>
            <a:noFill/>
          </a:ln>
        </p:spPr>
      </p:pic>
      <p:sp>
        <p:nvSpPr>
          <p:cNvPr id="1153" name="Google Shape;1153;p39"/>
          <p:cNvSpPr/>
          <p:nvPr/>
        </p:nvSpPr>
        <p:spPr>
          <a:xfrm rot="5400000">
            <a:off x="2041603" y="2557855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54" name="Google Shape;1154;p39"/>
          <p:cNvSpPr/>
          <p:nvPr/>
        </p:nvSpPr>
        <p:spPr>
          <a:xfrm rot="5400000">
            <a:off x="2041603" y="2692192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160" name="Google Shape;1160;p39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70397" y="3502738"/>
            <a:ext cx="740837" cy="261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160;p39">
            <a:extLst>
              <a:ext uri="{FF2B5EF4-FFF2-40B4-BE49-F238E27FC236}">
                <a16:creationId xmlns:a16="http://schemas.microsoft.com/office/drawing/2014/main" id="{766B2429-3725-54CD-0B1E-FC0280EDD0E3}"/>
              </a:ext>
            </a:extLst>
          </p:cNvPr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61962" y="3502738"/>
            <a:ext cx="1926263" cy="261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 descr="Пакет бумажный QUADRATA S, крафт, плотность 80 г/м2, 33 х 22 х 9 cм">
            <a:extLst>
              <a:ext uri="{FF2B5EF4-FFF2-40B4-BE49-F238E27FC236}">
                <a16:creationId xmlns:a16="http://schemas.microsoft.com/office/drawing/2014/main" id="{F9C48770-BAB4-8AD3-C26B-AA2706366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41" y="7319895"/>
            <a:ext cx="1682785" cy="168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1155;p39">
            <a:extLst>
              <a:ext uri="{FF2B5EF4-FFF2-40B4-BE49-F238E27FC236}">
                <a16:creationId xmlns:a16="http://schemas.microsoft.com/office/drawing/2014/main" id="{382A85A2-A984-34E5-043C-4636B07FC068}"/>
              </a:ext>
            </a:extLst>
          </p:cNvPr>
          <p:cNvSpPr txBox="1"/>
          <p:nvPr/>
        </p:nvSpPr>
        <p:spPr>
          <a:xfrm>
            <a:off x="2201477" y="2524857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" name="Google Shape;1156;p39">
            <a:extLst>
              <a:ext uri="{FF2B5EF4-FFF2-40B4-BE49-F238E27FC236}">
                <a16:creationId xmlns:a16="http://schemas.microsoft.com/office/drawing/2014/main" id="{4EBF2C81-4153-F1B2-9DC2-036C5E8BC90A}"/>
              </a:ext>
            </a:extLst>
          </p:cNvPr>
          <p:cNvSpPr txBox="1"/>
          <p:nvPr/>
        </p:nvSpPr>
        <p:spPr>
          <a:xfrm>
            <a:off x="1918847" y="8844636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  <a:hlinkClick r:id="rId1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" name="Google Shape;1109;p38">
            <a:extLst>
              <a:ext uri="{FF2B5EF4-FFF2-40B4-BE49-F238E27FC236}">
                <a16:creationId xmlns:a16="http://schemas.microsoft.com/office/drawing/2014/main" id="{12ADBA4E-FD82-1321-8D66-CCA029B6D54C}"/>
              </a:ext>
            </a:extLst>
          </p:cNvPr>
          <p:cNvSpPr/>
          <p:nvPr/>
        </p:nvSpPr>
        <p:spPr>
          <a:xfrm>
            <a:off x="1898499" y="3873100"/>
            <a:ext cx="45711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Антистресс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МЯЧ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" name="Google Shape;1111;p38">
            <a:extLst>
              <a:ext uri="{FF2B5EF4-FFF2-40B4-BE49-F238E27FC236}">
                <a16:creationId xmlns:a16="http://schemas.microsoft.com/office/drawing/2014/main" id="{725E6319-16F6-76B4-F893-BE880A1DCEC1}"/>
              </a:ext>
            </a:extLst>
          </p:cNvPr>
          <p:cNvSpPr/>
          <p:nvPr/>
        </p:nvSpPr>
        <p:spPr>
          <a:xfrm>
            <a:off x="1930150" y="4980300"/>
            <a:ext cx="3714275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каучук вспененный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2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" name="Google Shape;1113;p38">
            <a:extLst>
              <a:ext uri="{FF2B5EF4-FFF2-40B4-BE49-F238E27FC236}">
                <a16:creationId xmlns:a16="http://schemas.microsoft.com/office/drawing/2014/main" id="{9477E1B7-461F-21E9-6B6E-F2648E33AE28}"/>
              </a:ext>
            </a:extLst>
          </p:cNvPr>
          <p:cNvSpPr/>
          <p:nvPr/>
        </p:nvSpPr>
        <p:spPr>
          <a:xfrm>
            <a:off x="1942865" y="454451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7239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" name="Google Shape;1121;p38">
            <a:extLst>
              <a:ext uri="{FF2B5EF4-FFF2-40B4-BE49-F238E27FC236}">
                <a16:creationId xmlns:a16="http://schemas.microsoft.com/office/drawing/2014/main" id="{1A60FB37-2C92-CCB9-0CFF-1E936D5C6CA8}"/>
              </a:ext>
            </a:extLst>
          </p:cNvPr>
          <p:cNvSpPr/>
          <p:nvPr/>
        </p:nvSpPr>
        <p:spPr>
          <a:xfrm>
            <a:off x="2301114" y="5436335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6" name="Google Shape;1122;p38">
            <a:extLst>
              <a:ext uri="{FF2B5EF4-FFF2-40B4-BE49-F238E27FC236}">
                <a16:creationId xmlns:a16="http://schemas.microsoft.com/office/drawing/2014/main" id="{1A43AA20-67F0-1707-7A8A-CD170027764D}"/>
              </a:ext>
            </a:extLst>
          </p:cNvPr>
          <p:cNvSpPr txBox="1"/>
          <p:nvPr/>
        </p:nvSpPr>
        <p:spPr>
          <a:xfrm>
            <a:off x="2224278" y="5413880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" name="Google Shape;1131;p38">
            <a:extLst>
              <a:ext uri="{FF2B5EF4-FFF2-40B4-BE49-F238E27FC236}">
                <a16:creationId xmlns:a16="http://schemas.microsoft.com/office/drawing/2014/main" id="{5859C246-EBA6-E329-A230-32AD7EF742AF}"/>
              </a:ext>
            </a:extLst>
          </p:cNvPr>
          <p:cNvPicPr preferRelativeResize="0"/>
          <p:nvPr/>
        </p:nvPicPr>
        <p:blipFill>
          <a:blip r:embed="rId1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2863" y="5495939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4" descr="Антистресс ">
            <a:extLst>
              <a:ext uri="{FF2B5EF4-FFF2-40B4-BE49-F238E27FC236}">
                <a16:creationId xmlns:a16="http://schemas.microsoft.com/office/drawing/2014/main" id="{E6E4DD6A-AD7E-01AE-46F5-D9FA369BD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751" y="4359066"/>
            <a:ext cx="1420320" cy="142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Google Shape;1161;p39">
            <a:extLst>
              <a:ext uri="{FF2B5EF4-FFF2-40B4-BE49-F238E27FC236}">
                <a16:creationId xmlns:a16="http://schemas.microsoft.com/office/drawing/2014/main" id="{C5087694-E903-BAE3-F350-E81AAC9A4C0E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57" t="67487" r="53101" b="8877"/>
          <a:stretch/>
        </p:blipFill>
        <p:spPr>
          <a:xfrm>
            <a:off x="9868183" y="7423786"/>
            <a:ext cx="3659897" cy="24314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6" name="Google Shape;1166;p40"/>
          <p:cNvPicPr preferRelativeResize="0"/>
          <p:nvPr/>
        </p:nvPicPr>
        <p:blipFill>
          <a:blip r:embed="rId3" cstate="print"/>
          <a:srcRect/>
          <a:stretch/>
        </p:blipFill>
        <p:spPr>
          <a:xfrm>
            <a:off x="0" y="0"/>
            <a:ext cx="18287999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4" name="Google Shape;1234;p40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7412" y="0"/>
            <a:ext cx="10232328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9;p14">
            <a:extLst>
              <a:ext uri="{FF2B5EF4-FFF2-40B4-BE49-F238E27FC236}">
                <a16:creationId xmlns:a16="http://schemas.microsoft.com/office/drawing/2014/main" id="{4154A697-A19E-A74E-D022-73C45EDE0216}"/>
              </a:ext>
            </a:extLst>
          </p:cNvPr>
          <p:cNvSpPr/>
          <p:nvPr/>
        </p:nvSpPr>
        <p:spPr>
          <a:xfrm>
            <a:off x="-912684" y="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68" name="Google Shape;1168;p40"/>
          <p:cNvSpPr/>
          <p:nvPr/>
        </p:nvSpPr>
        <p:spPr>
          <a:xfrm>
            <a:off x="1930150" y="1882725"/>
            <a:ext cx="364515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Обложка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жёсткая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из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переработанного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натурального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волокна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lang="ru-RU"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Резинка-пенхолдер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69" name="Google Shape;1169;p40"/>
          <p:cNvSpPr/>
          <p:nvPr/>
        </p:nvSpPr>
        <p:spPr>
          <a:xfrm>
            <a:off x="1904107" y="7755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Блокнот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в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клетку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MEMO 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71" name="Google Shape;1171;p40"/>
          <p:cNvSpPr/>
          <p:nvPr/>
        </p:nvSpPr>
        <p:spPr>
          <a:xfrm>
            <a:off x="1898499" y="3873100"/>
            <a:ext cx="45711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Блокнот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в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клетку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MEMO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72" name="Google Shape;1172;p40"/>
          <p:cNvSpPr/>
          <p:nvPr/>
        </p:nvSpPr>
        <p:spPr>
          <a:xfrm>
            <a:off x="1942865" y="1446944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33907</a:t>
            </a:r>
            <a:endParaRPr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73" name="Google Shape;1173;p40"/>
          <p:cNvSpPr/>
          <p:nvPr/>
        </p:nvSpPr>
        <p:spPr>
          <a:xfrm>
            <a:off x="1930150" y="4980300"/>
            <a:ext cx="3833847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Блокнот с </a:t>
            </a: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отрывными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листами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обложка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— </a:t>
            </a: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переработанный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картон</a:t>
            </a:r>
            <a:r>
              <a:rPr lang="ru-RU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Р</a:t>
            </a: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езинка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</a:t>
            </a:r>
            <a:br>
              <a:rPr lang="ru-RU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пенхолдер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резинка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для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фиксации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2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75" name="Google Shape;1175;p40"/>
          <p:cNvSpPr/>
          <p:nvPr/>
        </p:nvSpPr>
        <p:spPr>
          <a:xfrm>
            <a:off x="1942865" y="454451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33906</a:t>
            </a:r>
            <a:endParaRPr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76" name="Google Shape;1176;p40"/>
          <p:cNvSpPr/>
          <p:nvPr/>
        </p:nvSpPr>
        <p:spPr>
          <a:xfrm>
            <a:off x="1916800" y="7197075"/>
            <a:ext cx="48126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Блокнот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спирали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в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клетку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MEMO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78" name="Google Shape;1178;p40"/>
          <p:cNvSpPr/>
          <p:nvPr/>
        </p:nvSpPr>
        <p:spPr>
          <a:xfrm>
            <a:off x="1942857" y="7868525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33908</a:t>
            </a:r>
            <a:endParaRPr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79" name="Google Shape;1179;p40"/>
          <p:cNvSpPr/>
          <p:nvPr/>
        </p:nvSpPr>
        <p:spPr>
          <a:xfrm>
            <a:off x="1930150" y="8304300"/>
            <a:ext cx="47244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Обложка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твёрдая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переработанное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натуральное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волокно</a:t>
            </a: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80" name="Google Shape;1180;p40"/>
          <p:cNvSpPr/>
          <p:nvPr/>
        </p:nvSpPr>
        <p:spPr>
          <a:xfrm>
            <a:off x="2302601" y="2711913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181" name="Google Shape;1181;p40"/>
          <p:cNvSpPr txBox="1"/>
          <p:nvPr/>
        </p:nvSpPr>
        <p:spPr>
          <a:xfrm>
            <a:off x="2225765" y="2689458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83" name="Google Shape;1183;p40"/>
          <p:cNvSpPr/>
          <p:nvPr/>
        </p:nvSpPr>
        <p:spPr>
          <a:xfrm>
            <a:off x="2302601" y="5814485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184" name="Google Shape;1184;p40"/>
          <p:cNvSpPr txBox="1"/>
          <p:nvPr/>
        </p:nvSpPr>
        <p:spPr>
          <a:xfrm>
            <a:off x="2225765" y="5792030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86" name="Google Shape;1186;p40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165" y="1010600"/>
            <a:ext cx="1378800" cy="139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7" name="Google Shape;1187;p40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870" y="4074239"/>
            <a:ext cx="1570901" cy="1504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8" name="Google Shape;1188;p40"/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709" y="7246825"/>
            <a:ext cx="1587976" cy="1587924"/>
          </a:xfrm>
          <a:prstGeom prst="rect">
            <a:avLst/>
          </a:prstGeom>
          <a:noFill/>
          <a:ln>
            <a:noFill/>
          </a:ln>
        </p:spPr>
      </p:pic>
      <p:sp>
        <p:nvSpPr>
          <p:cNvPr id="1189" name="Google Shape;1189;p40"/>
          <p:cNvSpPr/>
          <p:nvPr/>
        </p:nvSpPr>
        <p:spPr>
          <a:xfrm>
            <a:off x="2302601" y="8862078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190" name="Google Shape;1190;p40"/>
          <p:cNvSpPr txBox="1"/>
          <p:nvPr/>
        </p:nvSpPr>
        <p:spPr>
          <a:xfrm>
            <a:off x="2225765" y="8839623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195" name="Google Shape;1195;p40"/>
          <p:cNvGrpSpPr/>
          <p:nvPr/>
        </p:nvGrpSpPr>
        <p:grpSpPr>
          <a:xfrm>
            <a:off x="1945436" y="2743254"/>
            <a:ext cx="284271" cy="284314"/>
            <a:chOff x="2789058" y="6871170"/>
            <a:chExt cx="284271" cy="284314"/>
          </a:xfrm>
        </p:grpSpPr>
        <p:pic>
          <p:nvPicPr>
            <p:cNvPr id="1196" name="Google Shape;1196;p40"/>
            <p:cNvPicPr preferRelativeResize="0"/>
            <p:nvPr/>
          </p:nvPicPr>
          <p:blipFill rotWithShape="1">
            <a:blip r:embed="rId1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16161" y="7000711"/>
              <a:ext cx="33519" cy="310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97" name="Google Shape;1197;p40"/>
            <p:cNvSpPr/>
            <p:nvPr/>
          </p:nvSpPr>
          <p:spPr>
            <a:xfrm>
              <a:off x="2924174" y="6998254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126349" y="0"/>
                  </a:moveTo>
                  <a:lnTo>
                    <a:pt x="92257" y="2381"/>
                  </a:lnTo>
                  <a:lnTo>
                    <a:pt x="59626" y="9311"/>
                  </a:lnTo>
                  <a:lnTo>
                    <a:pt x="28769" y="20468"/>
                  </a:lnTo>
                  <a:lnTo>
                    <a:pt x="0" y="35530"/>
                  </a:lnTo>
                  <a:lnTo>
                    <a:pt x="126349" y="254276"/>
                  </a:lnTo>
                  <a:lnTo>
                    <a:pt x="126349" y="0"/>
                  </a:lnTo>
                  <a:close/>
                </a:path>
              </a:pathLst>
            </a:custGeom>
            <a:solidFill>
              <a:srgbClr val="153C9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40"/>
            <p:cNvSpPr/>
            <p:nvPr/>
          </p:nvSpPr>
          <p:spPr>
            <a:xfrm>
              <a:off x="2932911" y="7015838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2080134" y="0"/>
                  </a:moveTo>
                  <a:lnTo>
                    <a:pt x="242216" y="0"/>
                  </a:lnTo>
                  <a:lnTo>
                    <a:pt x="238578" y="31903"/>
                  </a:lnTo>
                  <a:lnTo>
                    <a:pt x="230922" y="62432"/>
                  </a:lnTo>
                  <a:lnTo>
                    <a:pt x="204738" y="118186"/>
                  </a:lnTo>
                  <a:lnTo>
                    <a:pt x="165729" y="165265"/>
                  </a:lnTo>
                  <a:lnTo>
                    <a:pt x="116145" y="201213"/>
                  </a:lnTo>
                  <a:lnTo>
                    <a:pt x="60925" y="223071"/>
                  </a:lnTo>
                  <a:lnTo>
                    <a:pt x="0" y="230806"/>
                  </a:lnTo>
                  <a:lnTo>
                    <a:pt x="0" y="2068445"/>
                  </a:lnTo>
                  <a:lnTo>
                    <a:pt x="51237" y="2067826"/>
                  </a:lnTo>
                  <a:lnTo>
                    <a:pt x="102171" y="2065980"/>
                  </a:lnTo>
                  <a:lnTo>
                    <a:pt x="152787" y="2062920"/>
                  </a:lnTo>
                  <a:lnTo>
                    <a:pt x="203070" y="2058660"/>
                  </a:lnTo>
                  <a:lnTo>
                    <a:pt x="253007" y="2053215"/>
                  </a:lnTo>
                  <a:lnTo>
                    <a:pt x="302583" y="2046599"/>
                  </a:lnTo>
                  <a:lnTo>
                    <a:pt x="351784" y="2038826"/>
                  </a:lnTo>
                  <a:lnTo>
                    <a:pt x="400597" y="2029909"/>
                  </a:lnTo>
                  <a:lnTo>
                    <a:pt x="449006" y="2019865"/>
                  </a:lnTo>
                  <a:lnTo>
                    <a:pt x="496998" y="2008705"/>
                  </a:lnTo>
                  <a:lnTo>
                    <a:pt x="544559" y="1996446"/>
                  </a:lnTo>
                  <a:lnTo>
                    <a:pt x="591674" y="1983100"/>
                  </a:lnTo>
                  <a:lnTo>
                    <a:pt x="638329" y="1968682"/>
                  </a:lnTo>
                  <a:lnTo>
                    <a:pt x="684510" y="1953206"/>
                  </a:lnTo>
                  <a:lnTo>
                    <a:pt x="730203" y="1936687"/>
                  </a:lnTo>
                  <a:lnTo>
                    <a:pt x="775394" y="1919138"/>
                  </a:lnTo>
                  <a:lnTo>
                    <a:pt x="820068" y="1900573"/>
                  </a:lnTo>
                  <a:lnTo>
                    <a:pt x="864211" y="1881008"/>
                  </a:lnTo>
                  <a:lnTo>
                    <a:pt x="907810" y="1860455"/>
                  </a:lnTo>
                  <a:lnTo>
                    <a:pt x="950850" y="1838930"/>
                  </a:lnTo>
                  <a:lnTo>
                    <a:pt x="993317" y="1816446"/>
                  </a:lnTo>
                  <a:lnTo>
                    <a:pt x="1035196" y="1793017"/>
                  </a:lnTo>
                  <a:lnTo>
                    <a:pt x="1077820" y="1767830"/>
                  </a:lnTo>
                  <a:lnTo>
                    <a:pt x="1119784" y="1741667"/>
                  </a:lnTo>
                  <a:lnTo>
                    <a:pt x="1161075" y="1714542"/>
                  </a:lnTo>
                  <a:lnTo>
                    <a:pt x="1201675" y="1686472"/>
                  </a:lnTo>
                  <a:lnTo>
                    <a:pt x="1241571" y="1657471"/>
                  </a:lnTo>
                  <a:lnTo>
                    <a:pt x="1280744" y="1627557"/>
                  </a:lnTo>
                  <a:lnTo>
                    <a:pt x="1319181" y="1596744"/>
                  </a:lnTo>
                  <a:lnTo>
                    <a:pt x="1356865" y="1565047"/>
                  </a:lnTo>
                  <a:lnTo>
                    <a:pt x="1393781" y="1532483"/>
                  </a:lnTo>
                  <a:lnTo>
                    <a:pt x="1429913" y="1499068"/>
                  </a:lnTo>
                  <a:lnTo>
                    <a:pt x="1465245" y="1464816"/>
                  </a:lnTo>
                  <a:lnTo>
                    <a:pt x="1499762" y="1429744"/>
                  </a:lnTo>
                  <a:lnTo>
                    <a:pt x="1533448" y="1393867"/>
                  </a:lnTo>
                  <a:lnTo>
                    <a:pt x="1566287" y="1357200"/>
                  </a:lnTo>
                  <a:lnTo>
                    <a:pt x="1598263" y="1319760"/>
                  </a:lnTo>
                  <a:lnTo>
                    <a:pt x="1629362" y="1281562"/>
                  </a:lnTo>
                  <a:lnTo>
                    <a:pt x="1659567" y="1242621"/>
                  </a:lnTo>
                  <a:lnTo>
                    <a:pt x="1688862" y="1202954"/>
                  </a:lnTo>
                  <a:lnTo>
                    <a:pt x="1717232" y="1162576"/>
                  </a:lnTo>
                  <a:lnTo>
                    <a:pt x="1744662" y="1121502"/>
                  </a:lnTo>
                  <a:lnTo>
                    <a:pt x="1771135" y="1079748"/>
                  </a:lnTo>
                  <a:lnTo>
                    <a:pt x="1796635" y="1037330"/>
                  </a:lnTo>
                  <a:lnTo>
                    <a:pt x="1820492" y="995457"/>
                  </a:lnTo>
                  <a:lnTo>
                    <a:pt x="1843401" y="952986"/>
                  </a:lnTo>
                  <a:lnTo>
                    <a:pt x="1865347" y="909931"/>
                  </a:lnTo>
                  <a:lnTo>
                    <a:pt x="1886315" y="866306"/>
                  </a:lnTo>
                  <a:lnTo>
                    <a:pt x="1906292" y="822125"/>
                  </a:lnTo>
                  <a:lnTo>
                    <a:pt x="1925263" y="777404"/>
                  </a:lnTo>
                  <a:lnTo>
                    <a:pt x="1943213" y="732155"/>
                  </a:lnTo>
                  <a:lnTo>
                    <a:pt x="1960128" y="686394"/>
                  </a:lnTo>
                  <a:lnTo>
                    <a:pt x="1975993" y="640136"/>
                  </a:lnTo>
                  <a:lnTo>
                    <a:pt x="1990794" y="593394"/>
                  </a:lnTo>
                  <a:lnTo>
                    <a:pt x="2004516" y="546182"/>
                  </a:lnTo>
                  <a:lnTo>
                    <a:pt x="2017146" y="498516"/>
                  </a:lnTo>
                  <a:lnTo>
                    <a:pt x="2028668" y="450409"/>
                  </a:lnTo>
                  <a:lnTo>
                    <a:pt x="2039067" y="401876"/>
                  </a:lnTo>
                  <a:lnTo>
                    <a:pt x="2048331" y="352932"/>
                  </a:lnTo>
                  <a:lnTo>
                    <a:pt x="2056443" y="303590"/>
                  </a:lnTo>
                  <a:lnTo>
                    <a:pt x="2063389" y="253865"/>
                  </a:lnTo>
                  <a:lnTo>
                    <a:pt x="2069156" y="203771"/>
                  </a:lnTo>
                  <a:lnTo>
                    <a:pt x="2073728" y="153324"/>
                  </a:lnTo>
                  <a:lnTo>
                    <a:pt x="2077092" y="102536"/>
                  </a:lnTo>
                  <a:lnTo>
                    <a:pt x="2079232" y="51423"/>
                  </a:lnTo>
                  <a:lnTo>
                    <a:pt x="2080134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199" name="Google Shape;1199;p40"/>
            <p:cNvPicPr preferRelativeResize="0"/>
            <p:nvPr/>
          </p:nvPicPr>
          <p:blipFill rotWithShape="1">
            <a:blip r:embed="rId1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32918" y="7015838"/>
              <a:ext cx="16744" cy="81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00" name="Google Shape;1200;p40"/>
            <p:cNvSpPr/>
            <p:nvPr/>
          </p:nvSpPr>
          <p:spPr>
            <a:xfrm>
              <a:off x="2789058" y="6871170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2080227" y="0"/>
                  </a:moveTo>
                  <a:lnTo>
                    <a:pt x="2028411" y="632"/>
                  </a:lnTo>
                  <a:lnTo>
                    <a:pt x="1976908" y="2521"/>
                  </a:lnTo>
                  <a:lnTo>
                    <a:pt x="1925732" y="5652"/>
                  </a:lnTo>
                  <a:lnTo>
                    <a:pt x="1874897" y="10009"/>
                  </a:lnTo>
                  <a:lnTo>
                    <a:pt x="1824419" y="15578"/>
                  </a:lnTo>
                  <a:lnTo>
                    <a:pt x="1774312" y="22345"/>
                  </a:lnTo>
                  <a:lnTo>
                    <a:pt x="1724590" y="30294"/>
                  </a:lnTo>
                  <a:lnTo>
                    <a:pt x="1675267" y="39411"/>
                  </a:lnTo>
                  <a:lnTo>
                    <a:pt x="1626360" y="49681"/>
                  </a:lnTo>
                  <a:lnTo>
                    <a:pt x="1577881" y="61090"/>
                  </a:lnTo>
                  <a:lnTo>
                    <a:pt x="1529846" y="73622"/>
                  </a:lnTo>
                  <a:lnTo>
                    <a:pt x="1482270" y="87264"/>
                  </a:lnTo>
                  <a:lnTo>
                    <a:pt x="1435166" y="102001"/>
                  </a:lnTo>
                  <a:lnTo>
                    <a:pt x="1388550" y="117817"/>
                  </a:lnTo>
                  <a:lnTo>
                    <a:pt x="1342436" y="134698"/>
                  </a:lnTo>
                  <a:lnTo>
                    <a:pt x="1296838" y="152630"/>
                  </a:lnTo>
                  <a:lnTo>
                    <a:pt x="1251772" y="171598"/>
                  </a:lnTo>
                  <a:lnTo>
                    <a:pt x="1207251" y="191586"/>
                  </a:lnTo>
                  <a:lnTo>
                    <a:pt x="1163291" y="212581"/>
                  </a:lnTo>
                  <a:lnTo>
                    <a:pt x="1119905" y="234568"/>
                  </a:lnTo>
                  <a:lnTo>
                    <a:pt x="1077110" y="257531"/>
                  </a:lnTo>
                  <a:lnTo>
                    <a:pt x="1034918" y="281457"/>
                  </a:lnTo>
                  <a:lnTo>
                    <a:pt x="992112" y="307068"/>
                  </a:lnTo>
                  <a:lnTo>
                    <a:pt x="949979" y="333669"/>
                  </a:lnTo>
                  <a:lnTo>
                    <a:pt x="908534" y="361245"/>
                  </a:lnTo>
                  <a:lnTo>
                    <a:pt x="867795" y="389778"/>
                  </a:lnTo>
                  <a:lnTo>
                    <a:pt x="827776" y="419253"/>
                  </a:lnTo>
                  <a:lnTo>
                    <a:pt x="788495" y="449654"/>
                  </a:lnTo>
                  <a:lnTo>
                    <a:pt x="749967" y="480964"/>
                  </a:lnTo>
                  <a:lnTo>
                    <a:pt x="712208" y="513168"/>
                  </a:lnTo>
                  <a:lnTo>
                    <a:pt x="675235" y="546250"/>
                  </a:lnTo>
                  <a:lnTo>
                    <a:pt x="639064" y="580193"/>
                  </a:lnTo>
                  <a:lnTo>
                    <a:pt x="603710" y="614981"/>
                  </a:lnTo>
                  <a:lnTo>
                    <a:pt x="569190" y="650598"/>
                  </a:lnTo>
                  <a:lnTo>
                    <a:pt x="535519" y="687029"/>
                  </a:lnTo>
                  <a:lnTo>
                    <a:pt x="502715" y="724256"/>
                  </a:lnTo>
                  <a:lnTo>
                    <a:pt x="470793" y="762264"/>
                  </a:lnTo>
                  <a:lnTo>
                    <a:pt x="439768" y="801037"/>
                  </a:lnTo>
                  <a:lnTo>
                    <a:pt x="409658" y="840559"/>
                  </a:lnTo>
                  <a:lnTo>
                    <a:pt x="380479" y="880813"/>
                  </a:lnTo>
                  <a:lnTo>
                    <a:pt x="352246" y="921784"/>
                  </a:lnTo>
                  <a:lnTo>
                    <a:pt x="324975" y="963455"/>
                  </a:lnTo>
                  <a:lnTo>
                    <a:pt x="298684" y="1005810"/>
                  </a:lnTo>
                  <a:lnTo>
                    <a:pt x="273386" y="1048833"/>
                  </a:lnTo>
                  <a:lnTo>
                    <a:pt x="249047" y="1092586"/>
                  </a:lnTo>
                  <a:lnTo>
                    <a:pt x="225738" y="1136977"/>
                  </a:lnTo>
                  <a:lnTo>
                    <a:pt x="203474" y="1181989"/>
                  </a:lnTo>
                  <a:lnTo>
                    <a:pt x="182273" y="1227607"/>
                  </a:lnTo>
                  <a:lnTo>
                    <a:pt x="162149" y="1273814"/>
                  </a:lnTo>
                  <a:lnTo>
                    <a:pt x="143120" y="1320596"/>
                  </a:lnTo>
                  <a:lnTo>
                    <a:pt x="125202" y="1367934"/>
                  </a:lnTo>
                  <a:lnTo>
                    <a:pt x="108410" y="1415814"/>
                  </a:lnTo>
                  <a:lnTo>
                    <a:pt x="92761" y="1464220"/>
                  </a:lnTo>
                  <a:lnTo>
                    <a:pt x="78271" y="1513135"/>
                  </a:lnTo>
                  <a:lnTo>
                    <a:pt x="64956" y="1562543"/>
                  </a:lnTo>
                  <a:lnTo>
                    <a:pt x="52833" y="1612428"/>
                  </a:lnTo>
                  <a:lnTo>
                    <a:pt x="41917" y="1662775"/>
                  </a:lnTo>
                  <a:lnTo>
                    <a:pt x="32224" y="1713567"/>
                  </a:lnTo>
                  <a:lnTo>
                    <a:pt x="23772" y="1764788"/>
                  </a:lnTo>
                  <a:lnTo>
                    <a:pt x="16575" y="1816422"/>
                  </a:lnTo>
                  <a:lnTo>
                    <a:pt x="10651" y="1868453"/>
                  </a:lnTo>
                  <a:lnTo>
                    <a:pt x="6015" y="1920865"/>
                  </a:lnTo>
                  <a:lnTo>
                    <a:pt x="2684" y="1973642"/>
                  </a:lnTo>
                  <a:lnTo>
                    <a:pt x="673" y="2026768"/>
                  </a:lnTo>
                  <a:lnTo>
                    <a:pt x="0" y="2080227"/>
                  </a:lnTo>
                  <a:lnTo>
                    <a:pt x="92" y="2092008"/>
                  </a:lnTo>
                  <a:lnTo>
                    <a:pt x="1838010" y="2092008"/>
                  </a:lnTo>
                  <a:lnTo>
                    <a:pt x="1837824" y="2088112"/>
                  </a:lnTo>
                  <a:lnTo>
                    <a:pt x="1837731" y="2080227"/>
                  </a:lnTo>
                  <a:lnTo>
                    <a:pt x="1844909" y="2021528"/>
                  </a:lnTo>
                  <a:lnTo>
                    <a:pt x="1865376" y="1967977"/>
                  </a:lnTo>
                  <a:lnTo>
                    <a:pt x="1903191" y="1914532"/>
                  </a:lnTo>
                  <a:lnTo>
                    <a:pt x="1953877" y="1873261"/>
                  </a:lnTo>
                  <a:lnTo>
                    <a:pt x="2013503" y="1847043"/>
                  </a:lnTo>
                  <a:lnTo>
                    <a:pt x="2080227" y="1837731"/>
                  </a:lnTo>
                  <a:lnTo>
                    <a:pt x="2080227" y="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201" name="Google Shape;1201;p40"/>
            <p:cNvPicPr preferRelativeResize="0"/>
            <p:nvPr/>
          </p:nvPicPr>
          <p:blipFill rotWithShape="1">
            <a:blip r:embed="rId1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16142" y="7007261"/>
              <a:ext cx="16769" cy="85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02" name="Google Shape;1202;p40"/>
            <p:cNvSpPr/>
            <p:nvPr/>
          </p:nvSpPr>
          <p:spPr>
            <a:xfrm>
              <a:off x="2932911" y="6871170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0" y="0"/>
                  </a:moveTo>
                  <a:lnTo>
                    <a:pt x="0" y="1837731"/>
                  </a:lnTo>
                  <a:lnTo>
                    <a:pt x="34092" y="1840113"/>
                  </a:lnTo>
                  <a:lnTo>
                    <a:pt x="66723" y="1847043"/>
                  </a:lnTo>
                  <a:lnTo>
                    <a:pt x="126349" y="1873261"/>
                  </a:lnTo>
                  <a:lnTo>
                    <a:pt x="177047" y="1914532"/>
                  </a:lnTo>
                  <a:lnTo>
                    <a:pt x="214943" y="1967977"/>
                  </a:lnTo>
                  <a:lnTo>
                    <a:pt x="235328" y="2021528"/>
                  </a:lnTo>
                  <a:lnTo>
                    <a:pt x="242495" y="2080227"/>
                  </a:lnTo>
                  <a:lnTo>
                    <a:pt x="242216" y="2092008"/>
                  </a:lnTo>
                  <a:lnTo>
                    <a:pt x="2080134" y="2092008"/>
                  </a:lnTo>
                  <a:lnTo>
                    <a:pt x="2079553" y="2026780"/>
                  </a:lnTo>
                  <a:lnTo>
                    <a:pt x="2077542" y="1973664"/>
                  </a:lnTo>
                  <a:lnTo>
                    <a:pt x="2074211" y="1920894"/>
                  </a:lnTo>
                  <a:lnTo>
                    <a:pt x="2069575" y="1868488"/>
                  </a:lnTo>
                  <a:lnTo>
                    <a:pt x="2063651" y="1816460"/>
                  </a:lnTo>
                  <a:lnTo>
                    <a:pt x="2056454" y="1764828"/>
                  </a:lnTo>
                  <a:lnTo>
                    <a:pt x="2048002" y="1713608"/>
                  </a:lnTo>
                  <a:lnTo>
                    <a:pt x="2038310" y="1662815"/>
                  </a:lnTo>
                  <a:lnTo>
                    <a:pt x="2027394" y="1612467"/>
                  </a:lnTo>
                  <a:lnTo>
                    <a:pt x="2015270" y="1562579"/>
                  </a:lnTo>
                  <a:lnTo>
                    <a:pt x="2001955" y="1513168"/>
                  </a:lnTo>
                  <a:lnTo>
                    <a:pt x="1987465" y="1464249"/>
                  </a:lnTo>
                  <a:lnTo>
                    <a:pt x="1971816" y="1415839"/>
                  </a:lnTo>
                  <a:lnTo>
                    <a:pt x="1955024" y="1367955"/>
                  </a:lnTo>
                  <a:lnTo>
                    <a:pt x="1937106" y="1320612"/>
                  </a:lnTo>
                  <a:lnTo>
                    <a:pt x="1918077" y="1273826"/>
                  </a:lnTo>
                  <a:lnTo>
                    <a:pt x="1897953" y="1227615"/>
                  </a:lnTo>
                  <a:lnTo>
                    <a:pt x="1876752" y="1181994"/>
                  </a:lnTo>
                  <a:lnTo>
                    <a:pt x="1854488" y="1136979"/>
                  </a:lnTo>
                  <a:lnTo>
                    <a:pt x="1831179" y="1092587"/>
                  </a:lnTo>
                  <a:lnTo>
                    <a:pt x="1806840" y="1048833"/>
                  </a:lnTo>
                  <a:lnTo>
                    <a:pt x="1781543" y="1005810"/>
                  </a:lnTo>
                  <a:lnTo>
                    <a:pt x="1755253" y="963455"/>
                  </a:lnTo>
                  <a:lnTo>
                    <a:pt x="1727985" y="921784"/>
                  </a:lnTo>
                  <a:lnTo>
                    <a:pt x="1699755" y="880813"/>
                  </a:lnTo>
                  <a:lnTo>
                    <a:pt x="1670579" y="840559"/>
                  </a:lnTo>
                  <a:lnTo>
                    <a:pt x="1640473" y="801037"/>
                  </a:lnTo>
                  <a:lnTo>
                    <a:pt x="1609453" y="762264"/>
                  </a:lnTo>
                  <a:lnTo>
                    <a:pt x="1577535" y="724256"/>
                  </a:lnTo>
                  <a:lnTo>
                    <a:pt x="1544734" y="687029"/>
                  </a:lnTo>
                  <a:lnTo>
                    <a:pt x="1511068" y="650598"/>
                  </a:lnTo>
                  <a:lnTo>
                    <a:pt x="1476551" y="614981"/>
                  </a:lnTo>
                  <a:lnTo>
                    <a:pt x="1441200" y="580193"/>
                  </a:lnTo>
                  <a:lnTo>
                    <a:pt x="1405031" y="546250"/>
                  </a:lnTo>
                  <a:lnTo>
                    <a:pt x="1368059" y="513168"/>
                  </a:lnTo>
                  <a:lnTo>
                    <a:pt x="1330300" y="480964"/>
                  </a:lnTo>
                  <a:lnTo>
                    <a:pt x="1291771" y="449654"/>
                  </a:lnTo>
                  <a:lnTo>
                    <a:pt x="1252488" y="419253"/>
                  </a:lnTo>
                  <a:lnTo>
                    <a:pt x="1212465" y="389778"/>
                  </a:lnTo>
                  <a:lnTo>
                    <a:pt x="1171720" y="361245"/>
                  </a:lnTo>
                  <a:lnTo>
                    <a:pt x="1130268" y="333669"/>
                  </a:lnTo>
                  <a:lnTo>
                    <a:pt x="1088126" y="307068"/>
                  </a:lnTo>
                  <a:lnTo>
                    <a:pt x="1045308" y="281457"/>
                  </a:lnTo>
                  <a:lnTo>
                    <a:pt x="1003116" y="257531"/>
                  </a:lnTo>
                  <a:lnTo>
                    <a:pt x="960319" y="234568"/>
                  </a:lnTo>
                  <a:lnTo>
                    <a:pt x="916931" y="212581"/>
                  </a:lnTo>
                  <a:lnTo>
                    <a:pt x="872968" y="191586"/>
                  </a:lnTo>
                  <a:lnTo>
                    <a:pt x="828443" y="171598"/>
                  </a:lnTo>
                  <a:lnTo>
                    <a:pt x="783373" y="152630"/>
                  </a:lnTo>
                  <a:lnTo>
                    <a:pt x="737771" y="134698"/>
                  </a:lnTo>
                  <a:lnTo>
                    <a:pt x="691653" y="117817"/>
                  </a:lnTo>
                  <a:lnTo>
                    <a:pt x="645033" y="102001"/>
                  </a:lnTo>
                  <a:lnTo>
                    <a:pt x="597925" y="87264"/>
                  </a:lnTo>
                  <a:lnTo>
                    <a:pt x="550345" y="73622"/>
                  </a:lnTo>
                  <a:lnTo>
                    <a:pt x="502307" y="61090"/>
                  </a:lnTo>
                  <a:lnTo>
                    <a:pt x="453827" y="49681"/>
                  </a:lnTo>
                  <a:lnTo>
                    <a:pt x="404918" y="39411"/>
                  </a:lnTo>
                  <a:lnTo>
                    <a:pt x="355595" y="30294"/>
                  </a:lnTo>
                  <a:lnTo>
                    <a:pt x="305874" y="22345"/>
                  </a:lnTo>
                  <a:lnTo>
                    <a:pt x="255769" y="15578"/>
                  </a:lnTo>
                  <a:lnTo>
                    <a:pt x="205295" y="10009"/>
                  </a:lnTo>
                  <a:lnTo>
                    <a:pt x="154466" y="5652"/>
                  </a:lnTo>
                  <a:lnTo>
                    <a:pt x="103297" y="2521"/>
                  </a:lnTo>
                  <a:lnTo>
                    <a:pt x="51804" y="6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40"/>
            <p:cNvSpPr/>
            <p:nvPr/>
          </p:nvSpPr>
          <p:spPr>
            <a:xfrm>
              <a:off x="2932911" y="6998254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0" y="0"/>
                  </a:moveTo>
                  <a:lnTo>
                    <a:pt x="0" y="254276"/>
                  </a:lnTo>
                  <a:lnTo>
                    <a:pt x="126349" y="35530"/>
                  </a:lnTo>
                  <a:lnTo>
                    <a:pt x="97580" y="20468"/>
                  </a:lnTo>
                  <a:lnTo>
                    <a:pt x="66723" y="9311"/>
                  </a:lnTo>
                  <a:lnTo>
                    <a:pt x="34092" y="2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1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40"/>
            <p:cNvSpPr/>
            <p:nvPr/>
          </p:nvSpPr>
          <p:spPr>
            <a:xfrm>
              <a:off x="2789064" y="7015838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1837917" y="0"/>
                  </a:moveTo>
                  <a:lnTo>
                    <a:pt x="0" y="0"/>
                  </a:lnTo>
                  <a:lnTo>
                    <a:pt x="901" y="51423"/>
                  </a:lnTo>
                  <a:lnTo>
                    <a:pt x="3039" y="102536"/>
                  </a:lnTo>
                  <a:lnTo>
                    <a:pt x="6400" y="153324"/>
                  </a:lnTo>
                  <a:lnTo>
                    <a:pt x="10970" y="203771"/>
                  </a:lnTo>
                  <a:lnTo>
                    <a:pt x="16733" y="253865"/>
                  </a:lnTo>
                  <a:lnTo>
                    <a:pt x="23676" y="303590"/>
                  </a:lnTo>
                  <a:lnTo>
                    <a:pt x="31784" y="352932"/>
                  </a:lnTo>
                  <a:lnTo>
                    <a:pt x="41043" y="401876"/>
                  </a:lnTo>
                  <a:lnTo>
                    <a:pt x="51438" y="450409"/>
                  </a:lnTo>
                  <a:lnTo>
                    <a:pt x="62956" y="498516"/>
                  </a:lnTo>
                  <a:lnTo>
                    <a:pt x="75582" y="546182"/>
                  </a:lnTo>
                  <a:lnTo>
                    <a:pt x="89302" y="593394"/>
                  </a:lnTo>
                  <a:lnTo>
                    <a:pt x="104101" y="640136"/>
                  </a:lnTo>
                  <a:lnTo>
                    <a:pt x="119965" y="686394"/>
                  </a:lnTo>
                  <a:lnTo>
                    <a:pt x="136879" y="732155"/>
                  </a:lnTo>
                  <a:lnTo>
                    <a:pt x="154830" y="777404"/>
                  </a:lnTo>
                  <a:lnTo>
                    <a:pt x="173803" y="822125"/>
                  </a:lnTo>
                  <a:lnTo>
                    <a:pt x="193784" y="866306"/>
                  </a:lnTo>
                  <a:lnTo>
                    <a:pt x="214758" y="909931"/>
                  </a:lnTo>
                  <a:lnTo>
                    <a:pt x="236712" y="952986"/>
                  </a:lnTo>
                  <a:lnTo>
                    <a:pt x="259630" y="995457"/>
                  </a:lnTo>
                  <a:lnTo>
                    <a:pt x="283498" y="1037330"/>
                  </a:lnTo>
                  <a:lnTo>
                    <a:pt x="308987" y="1079748"/>
                  </a:lnTo>
                  <a:lnTo>
                    <a:pt x="335451" y="1121502"/>
                  </a:lnTo>
                  <a:lnTo>
                    <a:pt x="362873" y="1162576"/>
                  </a:lnTo>
                  <a:lnTo>
                    <a:pt x="391237" y="1202954"/>
                  </a:lnTo>
                  <a:lnTo>
                    <a:pt x="420529" y="1242621"/>
                  </a:lnTo>
                  <a:lnTo>
                    <a:pt x="450731" y="1281562"/>
                  </a:lnTo>
                  <a:lnTo>
                    <a:pt x="481829" y="1319760"/>
                  </a:lnTo>
                  <a:lnTo>
                    <a:pt x="513806" y="1357200"/>
                  </a:lnTo>
                  <a:lnTo>
                    <a:pt x="546646" y="1393867"/>
                  </a:lnTo>
                  <a:lnTo>
                    <a:pt x="580334" y="1429744"/>
                  </a:lnTo>
                  <a:lnTo>
                    <a:pt x="614853" y="1464816"/>
                  </a:lnTo>
                  <a:lnTo>
                    <a:pt x="650189" y="1499068"/>
                  </a:lnTo>
                  <a:lnTo>
                    <a:pt x="686325" y="1532483"/>
                  </a:lnTo>
                  <a:lnTo>
                    <a:pt x="723245" y="1565047"/>
                  </a:lnTo>
                  <a:lnTo>
                    <a:pt x="760933" y="1596744"/>
                  </a:lnTo>
                  <a:lnTo>
                    <a:pt x="799374" y="1627557"/>
                  </a:lnTo>
                  <a:lnTo>
                    <a:pt x="838552" y="1657471"/>
                  </a:lnTo>
                  <a:lnTo>
                    <a:pt x="878450" y="1686472"/>
                  </a:lnTo>
                  <a:lnTo>
                    <a:pt x="919054" y="1714542"/>
                  </a:lnTo>
                  <a:lnTo>
                    <a:pt x="960347" y="1741667"/>
                  </a:lnTo>
                  <a:lnTo>
                    <a:pt x="1002313" y="1767830"/>
                  </a:lnTo>
                  <a:lnTo>
                    <a:pt x="1044937" y="1793017"/>
                  </a:lnTo>
                  <a:lnTo>
                    <a:pt x="1086804" y="1816446"/>
                  </a:lnTo>
                  <a:lnTo>
                    <a:pt x="1129260" y="1838930"/>
                  </a:lnTo>
                  <a:lnTo>
                    <a:pt x="1172290" y="1860455"/>
                  </a:lnTo>
                  <a:lnTo>
                    <a:pt x="1215881" y="1881008"/>
                  </a:lnTo>
                  <a:lnTo>
                    <a:pt x="1260017" y="1900573"/>
                  </a:lnTo>
                  <a:lnTo>
                    <a:pt x="1304685" y="1919138"/>
                  </a:lnTo>
                  <a:lnTo>
                    <a:pt x="1349870" y="1936687"/>
                  </a:lnTo>
                  <a:lnTo>
                    <a:pt x="1395559" y="1953206"/>
                  </a:lnTo>
                  <a:lnTo>
                    <a:pt x="1441737" y="1968682"/>
                  </a:lnTo>
                  <a:lnTo>
                    <a:pt x="1488391" y="1983100"/>
                  </a:lnTo>
                  <a:lnTo>
                    <a:pt x="1535505" y="1996446"/>
                  </a:lnTo>
                  <a:lnTo>
                    <a:pt x="1583066" y="2008705"/>
                  </a:lnTo>
                  <a:lnTo>
                    <a:pt x="1631060" y="2019865"/>
                  </a:lnTo>
                  <a:lnTo>
                    <a:pt x="1679472" y="2029909"/>
                  </a:lnTo>
                  <a:lnTo>
                    <a:pt x="1728289" y="2038826"/>
                  </a:lnTo>
                  <a:lnTo>
                    <a:pt x="1777495" y="2046599"/>
                  </a:lnTo>
                  <a:lnTo>
                    <a:pt x="1827078" y="2053215"/>
                  </a:lnTo>
                  <a:lnTo>
                    <a:pt x="1877022" y="2058660"/>
                  </a:lnTo>
                  <a:lnTo>
                    <a:pt x="1927314" y="2062920"/>
                  </a:lnTo>
                  <a:lnTo>
                    <a:pt x="1977939" y="2065980"/>
                  </a:lnTo>
                  <a:lnTo>
                    <a:pt x="2028884" y="2067826"/>
                  </a:lnTo>
                  <a:lnTo>
                    <a:pt x="2080134" y="2068445"/>
                  </a:lnTo>
                  <a:lnTo>
                    <a:pt x="2080134" y="230806"/>
                  </a:lnTo>
                  <a:lnTo>
                    <a:pt x="2049071" y="228830"/>
                  </a:lnTo>
                  <a:lnTo>
                    <a:pt x="2019209" y="223071"/>
                  </a:lnTo>
                  <a:lnTo>
                    <a:pt x="1963988" y="201213"/>
                  </a:lnTo>
                  <a:lnTo>
                    <a:pt x="1914404" y="165265"/>
                  </a:lnTo>
                  <a:lnTo>
                    <a:pt x="1875395" y="118186"/>
                  </a:lnTo>
                  <a:lnTo>
                    <a:pt x="1849211" y="62432"/>
                  </a:lnTo>
                  <a:lnTo>
                    <a:pt x="1841555" y="31903"/>
                  </a:lnTo>
                  <a:lnTo>
                    <a:pt x="1837917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205" name="Google Shape;1205;p40"/>
            <p:cNvPicPr preferRelativeResize="0"/>
            <p:nvPr/>
          </p:nvPicPr>
          <p:blipFill rotWithShape="1">
            <a:blip r:embed="rId1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24880" y="7015838"/>
              <a:ext cx="8032" cy="159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06" name="Google Shape;1206;p40"/>
            <p:cNvSpPr/>
            <p:nvPr/>
          </p:nvSpPr>
          <p:spPr>
            <a:xfrm>
              <a:off x="2916142" y="6998254"/>
              <a:ext cx="32747" cy="32747"/>
            </a:xfrm>
            <a:custGeom>
              <a:avLst/>
              <a:gdLst/>
              <a:ahLst/>
              <a:cxnLst/>
              <a:rect l="l" t="t" r="r" b="b"/>
              <a:pathLst>
                <a:path w="485140" h="485139" extrusionOk="0">
                  <a:moveTo>
                    <a:pt x="242495" y="0"/>
                  </a:moveTo>
                  <a:lnTo>
                    <a:pt x="175771" y="9311"/>
                  </a:lnTo>
                  <a:lnTo>
                    <a:pt x="116145" y="35530"/>
                  </a:lnTo>
                  <a:lnTo>
                    <a:pt x="65459" y="76800"/>
                  </a:lnTo>
                  <a:lnTo>
                    <a:pt x="27644" y="130246"/>
                  </a:lnTo>
                  <a:lnTo>
                    <a:pt x="7177" y="183796"/>
                  </a:lnTo>
                  <a:lnTo>
                    <a:pt x="0" y="242495"/>
                  </a:lnTo>
                  <a:lnTo>
                    <a:pt x="278" y="254276"/>
                  </a:lnTo>
                  <a:lnTo>
                    <a:pt x="11572" y="316709"/>
                  </a:lnTo>
                  <a:lnTo>
                    <a:pt x="37756" y="372463"/>
                  </a:lnTo>
                  <a:lnTo>
                    <a:pt x="76765" y="419542"/>
                  </a:lnTo>
                  <a:lnTo>
                    <a:pt x="126349" y="455490"/>
                  </a:lnTo>
                  <a:lnTo>
                    <a:pt x="181569" y="477348"/>
                  </a:lnTo>
                  <a:lnTo>
                    <a:pt x="242495" y="485083"/>
                  </a:lnTo>
                  <a:lnTo>
                    <a:pt x="273558" y="483107"/>
                  </a:lnTo>
                  <a:lnTo>
                    <a:pt x="331856" y="468058"/>
                  </a:lnTo>
                  <a:lnTo>
                    <a:pt x="384615" y="439047"/>
                  </a:lnTo>
                  <a:lnTo>
                    <a:pt x="429190" y="397255"/>
                  </a:lnTo>
                  <a:lnTo>
                    <a:pt x="462039" y="345569"/>
                  </a:lnTo>
                  <a:lnTo>
                    <a:pt x="481073" y="286180"/>
                  </a:lnTo>
                  <a:lnTo>
                    <a:pt x="484990" y="242495"/>
                  </a:lnTo>
                  <a:lnTo>
                    <a:pt x="483164" y="212615"/>
                  </a:lnTo>
                  <a:lnTo>
                    <a:pt x="469179" y="156264"/>
                  </a:lnTo>
                  <a:lnTo>
                    <a:pt x="440256" y="102179"/>
                  </a:lnTo>
                  <a:lnTo>
                    <a:pt x="395628" y="54464"/>
                  </a:lnTo>
                  <a:lnTo>
                    <a:pt x="340075" y="20468"/>
                  </a:lnTo>
                  <a:lnTo>
                    <a:pt x="276587" y="2381"/>
                  </a:lnTo>
                  <a:lnTo>
                    <a:pt x="2424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40"/>
            <p:cNvSpPr/>
            <p:nvPr/>
          </p:nvSpPr>
          <p:spPr>
            <a:xfrm>
              <a:off x="2862685" y="6946319"/>
              <a:ext cx="139200" cy="136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1208" name="Google Shape;1208;p40"/>
          <p:cNvGrpSpPr/>
          <p:nvPr/>
        </p:nvGrpSpPr>
        <p:grpSpPr>
          <a:xfrm>
            <a:off x="1945436" y="5827208"/>
            <a:ext cx="284271" cy="284314"/>
            <a:chOff x="2828820" y="5827208"/>
            <a:chExt cx="284271" cy="284314"/>
          </a:xfrm>
        </p:grpSpPr>
        <p:pic>
          <p:nvPicPr>
            <p:cNvPr id="1209" name="Google Shape;1209;p40"/>
            <p:cNvPicPr preferRelativeResize="0"/>
            <p:nvPr/>
          </p:nvPicPr>
          <p:blipFill rotWithShape="1">
            <a:blip r:embed="rId1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55924" y="5956749"/>
              <a:ext cx="33519" cy="310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10" name="Google Shape;1210;p40"/>
            <p:cNvSpPr/>
            <p:nvPr/>
          </p:nvSpPr>
          <p:spPr>
            <a:xfrm>
              <a:off x="2963936" y="5954292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126349" y="0"/>
                  </a:moveTo>
                  <a:lnTo>
                    <a:pt x="92257" y="2381"/>
                  </a:lnTo>
                  <a:lnTo>
                    <a:pt x="59626" y="9311"/>
                  </a:lnTo>
                  <a:lnTo>
                    <a:pt x="28769" y="20468"/>
                  </a:lnTo>
                  <a:lnTo>
                    <a:pt x="0" y="35530"/>
                  </a:lnTo>
                  <a:lnTo>
                    <a:pt x="126349" y="254276"/>
                  </a:lnTo>
                  <a:lnTo>
                    <a:pt x="126349" y="0"/>
                  </a:lnTo>
                  <a:close/>
                </a:path>
              </a:pathLst>
            </a:custGeom>
            <a:solidFill>
              <a:srgbClr val="153C9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40"/>
            <p:cNvSpPr/>
            <p:nvPr/>
          </p:nvSpPr>
          <p:spPr>
            <a:xfrm>
              <a:off x="2972674" y="5971876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2080134" y="0"/>
                  </a:moveTo>
                  <a:lnTo>
                    <a:pt x="242216" y="0"/>
                  </a:lnTo>
                  <a:lnTo>
                    <a:pt x="238578" y="31903"/>
                  </a:lnTo>
                  <a:lnTo>
                    <a:pt x="230922" y="62432"/>
                  </a:lnTo>
                  <a:lnTo>
                    <a:pt x="204738" y="118186"/>
                  </a:lnTo>
                  <a:lnTo>
                    <a:pt x="165729" y="165265"/>
                  </a:lnTo>
                  <a:lnTo>
                    <a:pt x="116145" y="201213"/>
                  </a:lnTo>
                  <a:lnTo>
                    <a:pt x="60925" y="223071"/>
                  </a:lnTo>
                  <a:lnTo>
                    <a:pt x="0" y="230806"/>
                  </a:lnTo>
                  <a:lnTo>
                    <a:pt x="0" y="2068445"/>
                  </a:lnTo>
                  <a:lnTo>
                    <a:pt x="51237" y="2067826"/>
                  </a:lnTo>
                  <a:lnTo>
                    <a:pt x="102171" y="2065980"/>
                  </a:lnTo>
                  <a:lnTo>
                    <a:pt x="152787" y="2062920"/>
                  </a:lnTo>
                  <a:lnTo>
                    <a:pt x="203070" y="2058660"/>
                  </a:lnTo>
                  <a:lnTo>
                    <a:pt x="253007" y="2053215"/>
                  </a:lnTo>
                  <a:lnTo>
                    <a:pt x="302583" y="2046599"/>
                  </a:lnTo>
                  <a:lnTo>
                    <a:pt x="351784" y="2038826"/>
                  </a:lnTo>
                  <a:lnTo>
                    <a:pt x="400597" y="2029909"/>
                  </a:lnTo>
                  <a:lnTo>
                    <a:pt x="449006" y="2019865"/>
                  </a:lnTo>
                  <a:lnTo>
                    <a:pt x="496998" y="2008705"/>
                  </a:lnTo>
                  <a:lnTo>
                    <a:pt x="544559" y="1996446"/>
                  </a:lnTo>
                  <a:lnTo>
                    <a:pt x="591674" y="1983100"/>
                  </a:lnTo>
                  <a:lnTo>
                    <a:pt x="638329" y="1968682"/>
                  </a:lnTo>
                  <a:lnTo>
                    <a:pt x="684510" y="1953206"/>
                  </a:lnTo>
                  <a:lnTo>
                    <a:pt x="730203" y="1936687"/>
                  </a:lnTo>
                  <a:lnTo>
                    <a:pt x="775394" y="1919138"/>
                  </a:lnTo>
                  <a:lnTo>
                    <a:pt x="820068" y="1900573"/>
                  </a:lnTo>
                  <a:lnTo>
                    <a:pt x="864211" y="1881008"/>
                  </a:lnTo>
                  <a:lnTo>
                    <a:pt x="907810" y="1860455"/>
                  </a:lnTo>
                  <a:lnTo>
                    <a:pt x="950850" y="1838930"/>
                  </a:lnTo>
                  <a:lnTo>
                    <a:pt x="993317" y="1816446"/>
                  </a:lnTo>
                  <a:lnTo>
                    <a:pt x="1035196" y="1793017"/>
                  </a:lnTo>
                  <a:lnTo>
                    <a:pt x="1077820" y="1767830"/>
                  </a:lnTo>
                  <a:lnTo>
                    <a:pt x="1119784" y="1741667"/>
                  </a:lnTo>
                  <a:lnTo>
                    <a:pt x="1161075" y="1714542"/>
                  </a:lnTo>
                  <a:lnTo>
                    <a:pt x="1201675" y="1686472"/>
                  </a:lnTo>
                  <a:lnTo>
                    <a:pt x="1241571" y="1657471"/>
                  </a:lnTo>
                  <a:lnTo>
                    <a:pt x="1280744" y="1627557"/>
                  </a:lnTo>
                  <a:lnTo>
                    <a:pt x="1319181" y="1596744"/>
                  </a:lnTo>
                  <a:lnTo>
                    <a:pt x="1356865" y="1565047"/>
                  </a:lnTo>
                  <a:lnTo>
                    <a:pt x="1393781" y="1532483"/>
                  </a:lnTo>
                  <a:lnTo>
                    <a:pt x="1429913" y="1499068"/>
                  </a:lnTo>
                  <a:lnTo>
                    <a:pt x="1465245" y="1464816"/>
                  </a:lnTo>
                  <a:lnTo>
                    <a:pt x="1499762" y="1429744"/>
                  </a:lnTo>
                  <a:lnTo>
                    <a:pt x="1533448" y="1393867"/>
                  </a:lnTo>
                  <a:lnTo>
                    <a:pt x="1566287" y="1357200"/>
                  </a:lnTo>
                  <a:lnTo>
                    <a:pt x="1598263" y="1319760"/>
                  </a:lnTo>
                  <a:lnTo>
                    <a:pt x="1629362" y="1281562"/>
                  </a:lnTo>
                  <a:lnTo>
                    <a:pt x="1659567" y="1242621"/>
                  </a:lnTo>
                  <a:lnTo>
                    <a:pt x="1688862" y="1202954"/>
                  </a:lnTo>
                  <a:lnTo>
                    <a:pt x="1717232" y="1162576"/>
                  </a:lnTo>
                  <a:lnTo>
                    <a:pt x="1744662" y="1121502"/>
                  </a:lnTo>
                  <a:lnTo>
                    <a:pt x="1771135" y="1079748"/>
                  </a:lnTo>
                  <a:lnTo>
                    <a:pt x="1796635" y="1037330"/>
                  </a:lnTo>
                  <a:lnTo>
                    <a:pt x="1820492" y="995457"/>
                  </a:lnTo>
                  <a:lnTo>
                    <a:pt x="1843401" y="952986"/>
                  </a:lnTo>
                  <a:lnTo>
                    <a:pt x="1865347" y="909931"/>
                  </a:lnTo>
                  <a:lnTo>
                    <a:pt x="1886315" y="866306"/>
                  </a:lnTo>
                  <a:lnTo>
                    <a:pt x="1906292" y="822125"/>
                  </a:lnTo>
                  <a:lnTo>
                    <a:pt x="1925263" y="777404"/>
                  </a:lnTo>
                  <a:lnTo>
                    <a:pt x="1943213" y="732155"/>
                  </a:lnTo>
                  <a:lnTo>
                    <a:pt x="1960128" y="686394"/>
                  </a:lnTo>
                  <a:lnTo>
                    <a:pt x="1975993" y="640136"/>
                  </a:lnTo>
                  <a:lnTo>
                    <a:pt x="1990794" y="593394"/>
                  </a:lnTo>
                  <a:lnTo>
                    <a:pt x="2004516" y="546182"/>
                  </a:lnTo>
                  <a:lnTo>
                    <a:pt x="2017146" y="498516"/>
                  </a:lnTo>
                  <a:lnTo>
                    <a:pt x="2028668" y="450409"/>
                  </a:lnTo>
                  <a:lnTo>
                    <a:pt x="2039067" y="401876"/>
                  </a:lnTo>
                  <a:lnTo>
                    <a:pt x="2048331" y="352932"/>
                  </a:lnTo>
                  <a:lnTo>
                    <a:pt x="2056443" y="303590"/>
                  </a:lnTo>
                  <a:lnTo>
                    <a:pt x="2063389" y="253865"/>
                  </a:lnTo>
                  <a:lnTo>
                    <a:pt x="2069156" y="203771"/>
                  </a:lnTo>
                  <a:lnTo>
                    <a:pt x="2073728" y="153324"/>
                  </a:lnTo>
                  <a:lnTo>
                    <a:pt x="2077092" y="102536"/>
                  </a:lnTo>
                  <a:lnTo>
                    <a:pt x="2079232" y="51423"/>
                  </a:lnTo>
                  <a:lnTo>
                    <a:pt x="2080134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212" name="Google Shape;1212;p40"/>
            <p:cNvPicPr preferRelativeResize="0"/>
            <p:nvPr/>
          </p:nvPicPr>
          <p:blipFill rotWithShape="1">
            <a:blip r:embed="rId1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72680" y="5971876"/>
              <a:ext cx="16744" cy="81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13" name="Google Shape;1213;p40"/>
            <p:cNvSpPr/>
            <p:nvPr/>
          </p:nvSpPr>
          <p:spPr>
            <a:xfrm>
              <a:off x="2828820" y="5827208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2080227" y="0"/>
                  </a:moveTo>
                  <a:lnTo>
                    <a:pt x="2028411" y="632"/>
                  </a:lnTo>
                  <a:lnTo>
                    <a:pt x="1976908" y="2521"/>
                  </a:lnTo>
                  <a:lnTo>
                    <a:pt x="1925732" y="5652"/>
                  </a:lnTo>
                  <a:lnTo>
                    <a:pt x="1874897" y="10009"/>
                  </a:lnTo>
                  <a:lnTo>
                    <a:pt x="1824419" y="15578"/>
                  </a:lnTo>
                  <a:lnTo>
                    <a:pt x="1774312" y="22345"/>
                  </a:lnTo>
                  <a:lnTo>
                    <a:pt x="1724590" y="30294"/>
                  </a:lnTo>
                  <a:lnTo>
                    <a:pt x="1675267" y="39411"/>
                  </a:lnTo>
                  <a:lnTo>
                    <a:pt x="1626360" y="49681"/>
                  </a:lnTo>
                  <a:lnTo>
                    <a:pt x="1577881" y="61090"/>
                  </a:lnTo>
                  <a:lnTo>
                    <a:pt x="1529846" y="73622"/>
                  </a:lnTo>
                  <a:lnTo>
                    <a:pt x="1482270" y="87264"/>
                  </a:lnTo>
                  <a:lnTo>
                    <a:pt x="1435166" y="102001"/>
                  </a:lnTo>
                  <a:lnTo>
                    <a:pt x="1388550" y="117817"/>
                  </a:lnTo>
                  <a:lnTo>
                    <a:pt x="1342436" y="134698"/>
                  </a:lnTo>
                  <a:lnTo>
                    <a:pt x="1296838" y="152630"/>
                  </a:lnTo>
                  <a:lnTo>
                    <a:pt x="1251772" y="171598"/>
                  </a:lnTo>
                  <a:lnTo>
                    <a:pt x="1207251" y="191586"/>
                  </a:lnTo>
                  <a:lnTo>
                    <a:pt x="1163291" y="212581"/>
                  </a:lnTo>
                  <a:lnTo>
                    <a:pt x="1119905" y="234568"/>
                  </a:lnTo>
                  <a:lnTo>
                    <a:pt x="1077110" y="257531"/>
                  </a:lnTo>
                  <a:lnTo>
                    <a:pt x="1034918" y="281457"/>
                  </a:lnTo>
                  <a:lnTo>
                    <a:pt x="992112" y="307068"/>
                  </a:lnTo>
                  <a:lnTo>
                    <a:pt x="949979" y="333669"/>
                  </a:lnTo>
                  <a:lnTo>
                    <a:pt x="908534" y="361245"/>
                  </a:lnTo>
                  <a:lnTo>
                    <a:pt x="867795" y="389778"/>
                  </a:lnTo>
                  <a:lnTo>
                    <a:pt x="827776" y="419253"/>
                  </a:lnTo>
                  <a:lnTo>
                    <a:pt x="788495" y="449654"/>
                  </a:lnTo>
                  <a:lnTo>
                    <a:pt x="749967" y="480964"/>
                  </a:lnTo>
                  <a:lnTo>
                    <a:pt x="712208" y="513168"/>
                  </a:lnTo>
                  <a:lnTo>
                    <a:pt x="675235" y="546250"/>
                  </a:lnTo>
                  <a:lnTo>
                    <a:pt x="639064" y="580193"/>
                  </a:lnTo>
                  <a:lnTo>
                    <a:pt x="603710" y="614981"/>
                  </a:lnTo>
                  <a:lnTo>
                    <a:pt x="569190" y="650598"/>
                  </a:lnTo>
                  <a:lnTo>
                    <a:pt x="535519" y="687029"/>
                  </a:lnTo>
                  <a:lnTo>
                    <a:pt x="502715" y="724256"/>
                  </a:lnTo>
                  <a:lnTo>
                    <a:pt x="470793" y="762264"/>
                  </a:lnTo>
                  <a:lnTo>
                    <a:pt x="439768" y="801037"/>
                  </a:lnTo>
                  <a:lnTo>
                    <a:pt x="409658" y="840559"/>
                  </a:lnTo>
                  <a:lnTo>
                    <a:pt x="380479" y="880813"/>
                  </a:lnTo>
                  <a:lnTo>
                    <a:pt x="352246" y="921784"/>
                  </a:lnTo>
                  <a:lnTo>
                    <a:pt x="324975" y="963455"/>
                  </a:lnTo>
                  <a:lnTo>
                    <a:pt x="298684" y="1005810"/>
                  </a:lnTo>
                  <a:lnTo>
                    <a:pt x="273386" y="1048833"/>
                  </a:lnTo>
                  <a:lnTo>
                    <a:pt x="249047" y="1092586"/>
                  </a:lnTo>
                  <a:lnTo>
                    <a:pt x="225738" y="1136977"/>
                  </a:lnTo>
                  <a:lnTo>
                    <a:pt x="203474" y="1181989"/>
                  </a:lnTo>
                  <a:lnTo>
                    <a:pt x="182273" y="1227607"/>
                  </a:lnTo>
                  <a:lnTo>
                    <a:pt x="162149" y="1273814"/>
                  </a:lnTo>
                  <a:lnTo>
                    <a:pt x="143120" y="1320596"/>
                  </a:lnTo>
                  <a:lnTo>
                    <a:pt x="125202" y="1367934"/>
                  </a:lnTo>
                  <a:lnTo>
                    <a:pt x="108410" y="1415814"/>
                  </a:lnTo>
                  <a:lnTo>
                    <a:pt x="92761" y="1464220"/>
                  </a:lnTo>
                  <a:lnTo>
                    <a:pt x="78271" y="1513135"/>
                  </a:lnTo>
                  <a:lnTo>
                    <a:pt x="64956" y="1562543"/>
                  </a:lnTo>
                  <a:lnTo>
                    <a:pt x="52833" y="1612428"/>
                  </a:lnTo>
                  <a:lnTo>
                    <a:pt x="41917" y="1662775"/>
                  </a:lnTo>
                  <a:lnTo>
                    <a:pt x="32224" y="1713567"/>
                  </a:lnTo>
                  <a:lnTo>
                    <a:pt x="23772" y="1764788"/>
                  </a:lnTo>
                  <a:lnTo>
                    <a:pt x="16575" y="1816422"/>
                  </a:lnTo>
                  <a:lnTo>
                    <a:pt x="10651" y="1868453"/>
                  </a:lnTo>
                  <a:lnTo>
                    <a:pt x="6015" y="1920865"/>
                  </a:lnTo>
                  <a:lnTo>
                    <a:pt x="2684" y="1973642"/>
                  </a:lnTo>
                  <a:lnTo>
                    <a:pt x="673" y="2026768"/>
                  </a:lnTo>
                  <a:lnTo>
                    <a:pt x="0" y="2080227"/>
                  </a:lnTo>
                  <a:lnTo>
                    <a:pt x="92" y="2092008"/>
                  </a:lnTo>
                  <a:lnTo>
                    <a:pt x="1838010" y="2092008"/>
                  </a:lnTo>
                  <a:lnTo>
                    <a:pt x="1837824" y="2088112"/>
                  </a:lnTo>
                  <a:lnTo>
                    <a:pt x="1837731" y="2080227"/>
                  </a:lnTo>
                  <a:lnTo>
                    <a:pt x="1844909" y="2021528"/>
                  </a:lnTo>
                  <a:lnTo>
                    <a:pt x="1865376" y="1967977"/>
                  </a:lnTo>
                  <a:lnTo>
                    <a:pt x="1903191" y="1914532"/>
                  </a:lnTo>
                  <a:lnTo>
                    <a:pt x="1953877" y="1873261"/>
                  </a:lnTo>
                  <a:lnTo>
                    <a:pt x="2013503" y="1847043"/>
                  </a:lnTo>
                  <a:lnTo>
                    <a:pt x="2080227" y="1837731"/>
                  </a:lnTo>
                  <a:lnTo>
                    <a:pt x="2080227" y="0"/>
                  </a:lnTo>
                  <a:close/>
                </a:path>
              </a:pathLst>
            </a:custGeom>
            <a:solidFill>
              <a:srgbClr val="233B7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214" name="Google Shape;1214;p40"/>
            <p:cNvPicPr preferRelativeResize="0"/>
            <p:nvPr/>
          </p:nvPicPr>
          <p:blipFill rotWithShape="1">
            <a:blip r:embed="rId1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55905" y="5963299"/>
              <a:ext cx="16769" cy="85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15" name="Google Shape;1215;p40"/>
            <p:cNvSpPr/>
            <p:nvPr/>
          </p:nvSpPr>
          <p:spPr>
            <a:xfrm>
              <a:off x="2972674" y="5827208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0" y="0"/>
                  </a:moveTo>
                  <a:lnTo>
                    <a:pt x="0" y="1837731"/>
                  </a:lnTo>
                  <a:lnTo>
                    <a:pt x="34092" y="1840113"/>
                  </a:lnTo>
                  <a:lnTo>
                    <a:pt x="66723" y="1847043"/>
                  </a:lnTo>
                  <a:lnTo>
                    <a:pt x="126349" y="1873261"/>
                  </a:lnTo>
                  <a:lnTo>
                    <a:pt x="177047" y="1914532"/>
                  </a:lnTo>
                  <a:lnTo>
                    <a:pt x="214943" y="1967977"/>
                  </a:lnTo>
                  <a:lnTo>
                    <a:pt x="235328" y="2021528"/>
                  </a:lnTo>
                  <a:lnTo>
                    <a:pt x="242495" y="2080227"/>
                  </a:lnTo>
                  <a:lnTo>
                    <a:pt x="242216" y="2092008"/>
                  </a:lnTo>
                  <a:lnTo>
                    <a:pt x="2080134" y="2092008"/>
                  </a:lnTo>
                  <a:lnTo>
                    <a:pt x="2079553" y="2026780"/>
                  </a:lnTo>
                  <a:lnTo>
                    <a:pt x="2077542" y="1973664"/>
                  </a:lnTo>
                  <a:lnTo>
                    <a:pt x="2074211" y="1920894"/>
                  </a:lnTo>
                  <a:lnTo>
                    <a:pt x="2069575" y="1868488"/>
                  </a:lnTo>
                  <a:lnTo>
                    <a:pt x="2063651" y="1816460"/>
                  </a:lnTo>
                  <a:lnTo>
                    <a:pt x="2056454" y="1764828"/>
                  </a:lnTo>
                  <a:lnTo>
                    <a:pt x="2048002" y="1713608"/>
                  </a:lnTo>
                  <a:lnTo>
                    <a:pt x="2038310" y="1662815"/>
                  </a:lnTo>
                  <a:lnTo>
                    <a:pt x="2027394" y="1612467"/>
                  </a:lnTo>
                  <a:lnTo>
                    <a:pt x="2015270" y="1562579"/>
                  </a:lnTo>
                  <a:lnTo>
                    <a:pt x="2001955" y="1513168"/>
                  </a:lnTo>
                  <a:lnTo>
                    <a:pt x="1987465" y="1464249"/>
                  </a:lnTo>
                  <a:lnTo>
                    <a:pt x="1971816" y="1415839"/>
                  </a:lnTo>
                  <a:lnTo>
                    <a:pt x="1955024" y="1367955"/>
                  </a:lnTo>
                  <a:lnTo>
                    <a:pt x="1937106" y="1320612"/>
                  </a:lnTo>
                  <a:lnTo>
                    <a:pt x="1918077" y="1273826"/>
                  </a:lnTo>
                  <a:lnTo>
                    <a:pt x="1897953" y="1227615"/>
                  </a:lnTo>
                  <a:lnTo>
                    <a:pt x="1876752" y="1181994"/>
                  </a:lnTo>
                  <a:lnTo>
                    <a:pt x="1854488" y="1136979"/>
                  </a:lnTo>
                  <a:lnTo>
                    <a:pt x="1831179" y="1092587"/>
                  </a:lnTo>
                  <a:lnTo>
                    <a:pt x="1806840" y="1048833"/>
                  </a:lnTo>
                  <a:lnTo>
                    <a:pt x="1781543" y="1005810"/>
                  </a:lnTo>
                  <a:lnTo>
                    <a:pt x="1755253" y="963455"/>
                  </a:lnTo>
                  <a:lnTo>
                    <a:pt x="1727985" y="921784"/>
                  </a:lnTo>
                  <a:lnTo>
                    <a:pt x="1699755" y="880813"/>
                  </a:lnTo>
                  <a:lnTo>
                    <a:pt x="1670579" y="840559"/>
                  </a:lnTo>
                  <a:lnTo>
                    <a:pt x="1640473" y="801037"/>
                  </a:lnTo>
                  <a:lnTo>
                    <a:pt x="1609453" y="762264"/>
                  </a:lnTo>
                  <a:lnTo>
                    <a:pt x="1577535" y="724256"/>
                  </a:lnTo>
                  <a:lnTo>
                    <a:pt x="1544734" y="687029"/>
                  </a:lnTo>
                  <a:lnTo>
                    <a:pt x="1511068" y="650598"/>
                  </a:lnTo>
                  <a:lnTo>
                    <a:pt x="1476551" y="614981"/>
                  </a:lnTo>
                  <a:lnTo>
                    <a:pt x="1441200" y="580193"/>
                  </a:lnTo>
                  <a:lnTo>
                    <a:pt x="1405031" y="546250"/>
                  </a:lnTo>
                  <a:lnTo>
                    <a:pt x="1368059" y="513168"/>
                  </a:lnTo>
                  <a:lnTo>
                    <a:pt x="1330300" y="480964"/>
                  </a:lnTo>
                  <a:lnTo>
                    <a:pt x="1291771" y="449654"/>
                  </a:lnTo>
                  <a:lnTo>
                    <a:pt x="1252488" y="419253"/>
                  </a:lnTo>
                  <a:lnTo>
                    <a:pt x="1212465" y="389778"/>
                  </a:lnTo>
                  <a:lnTo>
                    <a:pt x="1171720" y="361245"/>
                  </a:lnTo>
                  <a:lnTo>
                    <a:pt x="1130268" y="333669"/>
                  </a:lnTo>
                  <a:lnTo>
                    <a:pt x="1088126" y="307068"/>
                  </a:lnTo>
                  <a:lnTo>
                    <a:pt x="1045308" y="281457"/>
                  </a:lnTo>
                  <a:lnTo>
                    <a:pt x="1003116" y="257531"/>
                  </a:lnTo>
                  <a:lnTo>
                    <a:pt x="960319" y="234568"/>
                  </a:lnTo>
                  <a:lnTo>
                    <a:pt x="916931" y="212581"/>
                  </a:lnTo>
                  <a:lnTo>
                    <a:pt x="872968" y="191586"/>
                  </a:lnTo>
                  <a:lnTo>
                    <a:pt x="828443" y="171598"/>
                  </a:lnTo>
                  <a:lnTo>
                    <a:pt x="783373" y="152630"/>
                  </a:lnTo>
                  <a:lnTo>
                    <a:pt x="737771" y="134698"/>
                  </a:lnTo>
                  <a:lnTo>
                    <a:pt x="691653" y="117817"/>
                  </a:lnTo>
                  <a:lnTo>
                    <a:pt x="645033" y="102001"/>
                  </a:lnTo>
                  <a:lnTo>
                    <a:pt x="597925" y="87264"/>
                  </a:lnTo>
                  <a:lnTo>
                    <a:pt x="550345" y="73622"/>
                  </a:lnTo>
                  <a:lnTo>
                    <a:pt x="502307" y="61090"/>
                  </a:lnTo>
                  <a:lnTo>
                    <a:pt x="453827" y="49681"/>
                  </a:lnTo>
                  <a:lnTo>
                    <a:pt x="404918" y="39411"/>
                  </a:lnTo>
                  <a:lnTo>
                    <a:pt x="355595" y="30294"/>
                  </a:lnTo>
                  <a:lnTo>
                    <a:pt x="305874" y="22345"/>
                  </a:lnTo>
                  <a:lnTo>
                    <a:pt x="255769" y="15578"/>
                  </a:lnTo>
                  <a:lnTo>
                    <a:pt x="205295" y="10009"/>
                  </a:lnTo>
                  <a:lnTo>
                    <a:pt x="154466" y="5652"/>
                  </a:lnTo>
                  <a:lnTo>
                    <a:pt x="103297" y="2521"/>
                  </a:lnTo>
                  <a:lnTo>
                    <a:pt x="51804" y="6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40"/>
            <p:cNvSpPr/>
            <p:nvPr/>
          </p:nvSpPr>
          <p:spPr>
            <a:xfrm>
              <a:off x="2972674" y="5954292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0" y="0"/>
                  </a:moveTo>
                  <a:lnTo>
                    <a:pt x="0" y="254276"/>
                  </a:lnTo>
                  <a:lnTo>
                    <a:pt x="126349" y="35530"/>
                  </a:lnTo>
                  <a:lnTo>
                    <a:pt x="97580" y="20468"/>
                  </a:lnTo>
                  <a:lnTo>
                    <a:pt x="66723" y="9311"/>
                  </a:lnTo>
                  <a:lnTo>
                    <a:pt x="34092" y="2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1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40"/>
            <p:cNvSpPr/>
            <p:nvPr/>
          </p:nvSpPr>
          <p:spPr>
            <a:xfrm>
              <a:off x="2828827" y="5971876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1837917" y="0"/>
                  </a:moveTo>
                  <a:lnTo>
                    <a:pt x="0" y="0"/>
                  </a:lnTo>
                  <a:lnTo>
                    <a:pt x="901" y="51423"/>
                  </a:lnTo>
                  <a:lnTo>
                    <a:pt x="3039" y="102536"/>
                  </a:lnTo>
                  <a:lnTo>
                    <a:pt x="6400" y="153324"/>
                  </a:lnTo>
                  <a:lnTo>
                    <a:pt x="10970" y="203771"/>
                  </a:lnTo>
                  <a:lnTo>
                    <a:pt x="16733" y="253865"/>
                  </a:lnTo>
                  <a:lnTo>
                    <a:pt x="23676" y="303590"/>
                  </a:lnTo>
                  <a:lnTo>
                    <a:pt x="31784" y="352932"/>
                  </a:lnTo>
                  <a:lnTo>
                    <a:pt x="41043" y="401876"/>
                  </a:lnTo>
                  <a:lnTo>
                    <a:pt x="51438" y="450409"/>
                  </a:lnTo>
                  <a:lnTo>
                    <a:pt x="62956" y="498516"/>
                  </a:lnTo>
                  <a:lnTo>
                    <a:pt x="75582" y="546182"/>
                  </a:lnTo>
                  <a:lnTo>
                    <a:pt x="89302" y="593394"/>
                  </a:lnTo>
                  <a:lnTo>
                    <a:pt x="104101" y="640136"/>
                  </a:lnTo>
                  <a:lnTo>
                    <a:pt x="119965" y="686394"/>
                  </a:lnTo>
                  <a:lnTo>
                    <a:pt x="136879" y="732155"/>
                  </a:lnTo>
                  <a:lnTo>
                    <a:pt x="154830" y="777404"/>
                  </a:lnTo>
                  <a:lnTo>
                    <a:pt x="173803" y="822125"/>
                  </a:lnTo>
                  <a:lnTo>
                    <a:pt x="193784" y="866306"/>
                  </a:lnTo>
                  <a:lnTo>
                    <a:pt x="214758" y="909931"/>
                  </a:lnTo>
                  <a:lnTo>
                    <a:pt x="236712" y="952986"/>
                  </a:lnTo>
                  <a:lnTo>
                    <a:pt x="259630" y="995457"/>
                  </a:lnTo>
                  <a:lnTo>
                    <a:pt x="283498" y="1037330"/>
                  </a:lnTo>
                  <a:lnTo>
                    <a:pt x="308987" y="1079748"/>
                  </a:lnTo>
                  <a:lnTo>
                    <a:pt x="335451" y="1121502"/>
                  </a:lnTo>
                  <a:lnTo>
                    <a:pt x="362873" y="1162576"/>
                  </a:lnTo>
                  <a:lnTo>
                    <a:pt x="391237" y="1202954"/>
                  </a:lnTo>
                  <a:lnTo>
                    <a:pt x="420529" y="1242621"/>
                  </a:lnTo>
                  <a:lnTo>
                    <a:pt x="450731" y="1281562"/>
                  </a:lnTo>
                  <a:lnTo>
                    <a:pt x="481829" y="1319760"/>
                  </a:lnTo>
                  <a:lnTo>
                    <a:pt x="513806" y="1357200"/>
                  </a:lnTo>
                  <a:lnTo>
                    <a:pt x="546646" y="1393867"/>
                  </a:lnTo>
                  <a:lnTo>
                    <a:pt x="580334" y="1429744"/>
                  </a:lnTo>
                  <a:lnTo>
                    <a:pt x="614853" y="1464816"/>
                  </a:lnTo>
                  <a:lnTo>
                    <a:pt x="650189" y="1499068"/>
                  </a:lnTo>
                  <a:lnTo>
                    <a:pt x="686325" y="1532483"/>
                  </a:lnTo>
                  <a:lnTo>
                    <a:pt x="723245" y="1565047"/>
                  </a:lnTo>
                  <a:lnTo>
                    <a:pt x="760933" y="1596744"/>
                  </a:lnTo>
                  <a:lnTo>
                    <a:pt x="799374" y="1627557"/>
                  </a:lnTo>
                  <a:lnTo>
                    <a:pt x="838552" y="1657471"/>
                  </a:lnTo>
                  <a:lnTo>
                    <a:pt x="878450" y="1686472"/>
                  </a:lnTo>
                  <a:lnTo>
                    <a:pt x="919054" y="1714542"/>
                  </a:lnTo>
                  <a:lnTo>
                    <a:pt x="960347" y="1741667"/>
                  </a:lnTo>
                  <a:lnTo>
                    <a:pt x="1002313" y="1767830"/>
                  </a:lnTo>
                  <a:lnTo>
                    <a:pt x="1044937" y="1793017"/>
                  </a:lnTo>
                  <a:lnTo>
                    <a:pt x="1086804" y="1816446"/>
                  </a:lnTo>
                  <a:lnTo>
                    <a:pt x="1129260" y="1838930"/>
                  </a:lnTo>
                  <a:lnTo>
                    <a:pt x="1172290" y="1860455"/>
                  </a:lnTo>
                  <a:lnTo>
                    <a:pt x="1215881" y="1881008"/>
                  </a:lnTo>
                  <a:lnTo>
                    <a:pt x="1260017" y="1900573"/>
                  </a:lnTo>
                  <a:lnTo>
                    <a:pt x="1304685" y="1919138"/>
                  </a:lnTo>
                  <a:lnTo>
                    <a:pt x="1349870" y="1936687"/>
                  </a:lnTo>
                  <a:lnTo>
                    <a:pt x="1395559" y="1953206"/>
                  </a:lnTo>
                  <a:lnTo>
                    <a:pt x="1441737" y="1968682"/>
                  </a:lnTo>
                  <a:lnTo>
                    <a:pt x="1488391" y="1983100"/>
                  </a:lnTo>
                  <a:lnTo>
                    <a:pt x="1535505" y="1996446"/>
                  </a:lnTo>
                  <a:lnTo>
                    <a:pt x="1583066" y="2008705"/>
                  </a:lnTo>
                  <a:lnTo>
                    <a:pt x="1631060" y="2019865"/>
                  </a:lnTo>
                  <a:lnTo>
                    <a:pt x="1679472" y="2029909"/>
                  </a:lnTo>
                  <a:lnTo>
                    <a:pt x="1728289" y="2038826"/>
                  </a:lnTo>
                  <a:lnTo>
                    <a:pt x="1777495" y="2046599"/>
                  </a:lnTo>
                  <a:lnTo>
                    <a:pt x="1827078" y="2053215"/>
                  </a:lnTo>
                  <a:lnTo>
                    <a:pt x="1877022" y="2058660"/>
                  </a:lnTo>
                  <a:lnTo>
                    <a:pt x="1927314" y="2062920"/>
                  </a:lnTo>
                  <a:lnTo>
                    <a:pt x="1977939" y="2065980"/>
                  </a:lnTo>
                  <a:lnTo>
                    <a:pt x="2028884" y="2067826"/>
                  </a:lnTo>
                  <a:lnTo>
                    <a:pt x="2080134" y="2068445"/>
                  </a:lnTo>
                  <a:lnTo>
                    <a:pt x="2080134" y="230806"/>
                  </a:lnTo>
                  <a:lnTo>
                    <a:pt x="2049071" y="228830"/>
                  </a:lnTo>
                  <a:lnTo>
                    <a:pt x="2019209" y="223071"/>
                  </a:lnTo>
                  <a:lnTo>
                    <a:pt x="1963988" y="201213"/>
                  </a:lnTo>
                  <a:lnTo>
                    <a:pt x="1914404" y="165265"/>
                  </a:lnTo>
                  <a:lnTo>
                    <a:pt x="1875395" y="118186"/>
                  </a:lnTo>
                  <a:lnTo>
                    <a:pt x="1849211" y="62432"/>
                  </a:lnTo>
                  <a:lnTo>
                    <a:pt x="1841555" y="31903"/>
                  </a:lnTo>
                  <a:lnTo>
                    <a:pt x="1837917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218" name="Google Shape;1218;p40"/>
            <p:cNvPicPr preferRelativeResize="0"/>
            <p:nvPr/>
          </p:nvPicPr>
          <p:blipFill rotWithShape="1">
            <a:blip r:embed="rId1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64642" y="5971876"/>
              <a:ext cx="8032" cy="159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19" name="Google Shape;1219;p40"/>
            <p:cNvSpPr/>
            <p:nvPr/>
          </p:nvSpPr>
          <p:spPr>
            <a:xfrm>
              <a:off x="2955905" y="5954292"/>
              <a:ext cx="32747" cy="32747"/>
            </a:xfrm>
            <a:custGeom>
              <a:avLst/>
              <a:gdLst/>
              <a:ahLst/>
              <a:cxnLst/>
              <a:rect l="l" t="t" r="r" b="b"/>
              <a:pathLst>
                <a:path w="485140" h="485139" extrusionOk="0">
                  <a:moveTo>
                    <a:pt x="242495" y="0"/>
                  </a:moveTo>
                  <a:lnTo>
                    <a:pt x="175771" y="9311"/>
                  </a:lnTo>
                  <a:lnTo>
                    <a:pt x="116145" y="35530"/>
                  </a:lnTo>
                  <a:lnTo>
                    <a:pt x="65459" y="76800"/>
                  </a:lnTo>
                  <a:lnTo>
                    <a:pt x="27644" y="130246"/>
                  </a:lnTo>
                  <a:lnTo>
                    <a:pt x="7177" y="183796"/>
                  </a:lnTo>
                  <a:lnTo>
                    <a:pt x="0" y="242495"/>
                  </a:lnTo>
                  <a:lnTo>
                    <a:pt x="278" y="254276"/>
                  </a:lnTo>
                  <a:lnTo>
                    <a:pt x="11572" y="316709"/>
                  </a:lnTo>
                  <a:lnTo>
                    <a:pt x="37756" y="372463"/>
                  </a:lnTo>
                  <a:lnTo>
                    <a:pt x="76765" y="419542"/>
                  </a:lnTo>
                  <a:lnTo>
                    <a:pt x="126349" y="455490"/>
                  </a:lnTo>
                  <a:lnTo>
                    <a:pt x="181569" y="477348"/>
                  </a:lnTo>
                  <a:lnTo>
                    <a:pt x="242495" y="485083"/>
                  </a:lnTo>
                  <a:lnTo>
                    <a:pt x="273558" y="483107"/>
                  </a:lnTo>
                  <a:lnTo>
                    <a:pt x="331856" y="468058"/>
                  </a:lnTo>
                  <a:lnTo>
                    <a:pt x="384615" y="439047"/>
                  </a:lnTo>
                  <a:lnTo>
                    <a:pt x="429190" y="397255"/>
                  </a:lnTo>
                  <a:lnTo>
                    <a:pt x="462039" y="345569"/>
                  </a:lnTo>
                  <a:lnTo>
                    <a:pt x="481073" y="286180"/>
                  </a:lnTo>
                  <a:lnTo>
                    <a:pt x="484990" y="242495"/>
                  </a:lnTo>
                  <a:lnTo>
                    <a:pt x="483164" y="212615"/>
                  </a:lnTo>
                  <a:lnTo>
                    <a:pt x="469179" y="156264"/>
                  </a:lnTo>
                  <a:lnTo>
                    <a:pt x="440256" y="102179"/>
                  </a:lnTo>
                  <a:lnTo>
                    <a:pt x="395628" y="54464"/>
                  </a:lnTo>
                  <a:lnTo>
                    <a:pt x="340075" y="20468"/>
                  </a:lnTo>
                  <a:lnTo>
                    <a:pt x="276587" y="2381"/>
                  </a:lnTo>
                  <a:lnTo>
                    <a:pt x="2424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40"/>
            <p:cNvSpPr/>
            <p:nvPr/>
          </p:nvSpPr>
          <p:spPr>
            <a:xfrm>
              <a:off x="2902447" y="5902357"/>
              <a:ext cx="139200" cy="136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1221" name="Google Shape;1221;p40"/>
          <p:cNvGrpSpPr/>
          <p:nvPr/>
        </p:nvGrpSpPr>
        <p:grpSpPr>
          <a:xfrm>
            <a:off x="1945436" y="8875208"/>
            <a:ext cx="284271" cy="284314"/>
            <a:chOff x="2828820" y="8875208"/>
            <a:chExt cx="284271" cy="284314"/>
          </a:xfrm>
        </p:grpSpPr>
        <p:pic>
          <p:nvPicPr>
            <p:cNvPr id="1222" name="Google Shape;1222;p40"/>
            <p:cNvPicPr preferRelativeResize="0"/>
            <p:nvPr/>
          </p:nvPicPr>
          <p:blipFill rotWithShape="1">
            <a:blip r:embed="rId1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55924" y="9004749"/>
              <a:ext cx="33519" cy="310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23" name="Google Shape;1223;p40"/>
            <p:cNvSpPr/>
            <p:nvPr/>
          </p:nvSpPr>
          <p:spPr>
            <a:xfrm>
              <a:off x="2963936" y="9002292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126349" y="0"/>
                  </a:moveTo>
                  <a:lnTo>
                    <a:pt x="92257" y="2381"/>
                  </a:lnTo>
                  <a:lnTo>
                    <a:pt x="59626" y="9311"/>
                  </a:lnTo>
                  <a:lnTo>
                    <a:pt x="28769" y="20468"/>
                  </a:lnTo>
                  <a:lnTo>
                    <a:pt x="0" y="35530"/>
                  </a:lnTo>
                  <a:lnTo>
                    <a:pt x="126349" y="254276"/>
                  </a:lnTo>
                  <a:lnTo>
                    <a:pt x="126349" y="0"/>
                  </a:lnTo>
                  <a:close/>
                </a:path>
              </a:pathLst>
            </a:custGeom>
            <a:solidFill>
              <a:srgbClr val="153C9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40"/>
            <p:cNvSpPr/>
            <p:nvPr/>
          </p:nvSpPr>
          <p:spPr>
            <a:xfrm>
              <a:off x="2972674" y="9019876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2080134" y="0"/>
                  </a:moveTo>
                  <a:lnTo>
                    <a:pt x="242216" y="0"/>
                  </a:lnTo>
                  <a:lnTo>
                    <a:pt x="238578" y="31903"/>
                  </a:lnTo>
                  <a:lnTo>
                    <a:pt x="230922" y="62432"/>
                  </a:lnTo>
                  <a:lnTo>
                    <a:pt x="204738" y="118186"/>
                  </a:lnTo>
                  <a:lnTo>
                    <a:pt x="165729" y="165265"/>
                  </a:lnTo>
                  <a:lnTo>
                    <a:pt x="116145" y="201213"/>
                  </a:lnTo>
                  <a:lnTo>
                    <a:pt x="60925" y="223071"/>
                  </a:lnTo>
                  <a:lnTo>
                    <a:pt x="0" y="230806"/>
                  </a:lnTo>
                  <a:lnTo>
                    <a:pt x="0" y="2068445"/>
                  </a:lnTo>
                  <a:lnTo>
                    <a:pt x="51237" y="2067826"/>
                  </a:lnTo>
                  <a:lnTo>
                    <a:pt x="102171" y="2065980"/>
                  </a:lnTo>
                  <a:lnTo>
                    <a:pt x="152787" y="2062920"/>
                  </a:lnTo>
                  <a:lnTo>
                    <a:pt x="203070" y="2058660"/>
                  </a:lnTo>
                  <a:lnTo>
                    <a:pt x="253007" y="2053215"/>
                  </a:lnTo>
                  <a:lnTo>
                    <a:pt x="302583" y="2046599"/>
                  </a:lnTo>
                  <a:lnTo>
                    <a:pt x="351784" y="2038826"/>
                  </a:lnTo>
                  <a:lnTo>
                    <a:pt x="400597" y="2029909"/>
                  </a:lnTo>
                  <a:lnTo>
                    <a:pt x="449006" y="2019865"/>
                  </a:lnTo>
                  <a:lnTo>
                    <a:pt x="496998" y="2008705"/>
                  </a:lnTo>
                  <a:lnTo>
                    <a:pt x="544559" y="1996446"/>
                  </a:lnTo>
                  <a:lnTo>
                    <a:pt x="591674" y="1983100"/>
                  </a:lnTo>
                  <a:lnTo>
                    <a:pt x="638329" y="1968682"/>
                  </a:lnTo>
                  <a:lnTo>
                    <a:pt x="684510" y="1953206"/>
                  </a:lnTo>
                  <a:lnTo>
                    <a:pt x="730203" y="1936687"/>
                  </a:lnTo>
                  <a:lnTo>
                    <a:pt x="775394" y="1919138"/>
                  </a:lnTo>
                  <a:lnTo>
                    <a:pt x="820068" y="1900573"/>
                  </a:lnTo>
                  <a:lnTo>
                    <a:pt x="864211" y="1881008"/>
                  </a:lnTo>
                  <a:lnTo>
                    <a:pt x="907810" y="1860455"/>
                  </a:lnTo>
                  <a:lnTo>
                    <a:pt x="950850" y="1838930"/>
                  </a:lnTo>
                  <a:lnTo>
                    <a:pt x="993317" y="1816446"/>
                  </a:lnTo>
                  <a:lnTo>
                    <a:pt x="1035196" y="1793017"/>
                  </a:lnTo>
                  <a:lnTo>
                    <a:pt x="1077820" y="1767830"/>
                  </a:lnTo>
                  <a:lnTo>
                    <a:pt x="1119784" y="1741667"/>
                  </a:lnTo>
                  <a:lnTo>
                    <a:pt x="1161075" y="1714542"/>
                  </a:lnTo>
                  <a:lnTo>
                    <a:pt x="1201675" y="1686472"/>
                  </a:lnTo>
                  <a:lnTo>
                    <a:pt x="1241571" y="1657471"/>
                  </a:lnTo>
                  <a:lnTo>
                    <a:pt x="1280744" y="1627557"/>
                  </a:lnTo>
                  <a:lnTo>
                    <a:pt x="1319181" y="1596744"/>
                  </a:lnTo>
                  <a:lnTo>
                    <a:pt x="1356865" y="1565047"/>
                  </a:lnTo>
                  <a:lnTo>
                    <a:pt x="1393781" y="1532483"/>
                  </a:lnTo>
                  <a:lnTo>
                    <a:pt x="1429913" y="1499068"/>
                  </a:lnTo>
                  <a:lnTo>
                    <a:pt x="1465245" y="1464816"/>
                  </a:lnTo>
                  <a:lnTo>
                    <a:pt x="1499762" y="1429744"/>
                  </a:lnTo>
                  <a:lnTo>
                    <a:pt x="1533448" y="1393867"/>
                  </a:lnTo>
                  <a:lnTo>
                    <a:pt x="1566287" y="1357200"/>
                  </a:lnTo>
                  <a:lnTo>
                    <a:pt x="1598263" y="1319760"/>
                  </a:lnTo>
                  <a:lnTo>
                    <a:pt x="1629362" y="1281562"/>
                  </a:lnTo>
                  <a:lnTo>
                    <a:pt x="1659567" y="1242621"/>
                  </a:lnTo>
                  <a:lnTo>
                    <a:pt x="1688862" y="1202954"/>
                  </a:lnTo>
                  <a:lnTo>
                    <a:pt x="1717232" y="1162576"/>
                  </a:lnTo>
                  <a:lnTo>
                    <a:pt x="1744662" y="1121502"/>
                  </a:lnTo>
                  <a:lnTo>
                    <a:pt x="1771135" y="1079748"/>
                  </a:lnTo>
                  <a:lnTo>
                    <a:pt x="1796635" y="1037330"/>
                  </a:lnTo>
                  <a:lnTo>
                    <a:pt x="1820492" y="995457"/>
                  </a:lnTo>
                  <a:lnTo>
                    <a:pt x="1843401" y="952986"/>
                  </a:lnTo>
                  <a:lnTo>
                    <a:pt x="1865347" y="909931"/>
                  </a:lnTo>
                  <a:lnTo>
                    <a:pt x="1886315" y="866306"/>
                  </a:lnTo>
                  <a:lnTo>
                    <a:pt x="1906292" y="822125"/>
                  </a:lnTo>
                  <a:lnTo>
                    <a:pt x="1925263" y="777404"/>
                  </a:lnTo>
                  <a:lnTo>
                    <a:pt x="1943213" y="732155"/>
                  </a:lnTo>
                  <a:lnTo>
                    <a:pt x="1960128" y="686394"/>
                  </a:lnTo>
                  <a:lnTo>
                    <a:pt x="1975993" y="640136"/>
                  </a:lnTo>
                  <a:lnTo>
                    <a:pt x="1990794" y="593394"/>
                  </a:lnTo>
                  <a:lnTo>
                    <a:pt x="2004516" y="546182"/>
                  </a:lnTo>
                  <a:lnTo>
                    <a:pt x="2017146" y="498516"/>
                  </a:lnTo>
                  <a:lnTo>
                    <a:pt x="2028668" y="450409"/>
                  </a:lnTo>
                  <a:lnTo>
                    <a:pt x="2039067" y="401876"/>
                  </a:lnTo>
                  <a:lnTo>
                    <a:pt x="2048331" y="352932"/>
                  </a:lnTo>
                  <a:lnTo>
                    <a:pt x="2056443" y="303590"/>
                  </a:lnTo>
                  <a:lnTo>
                    <a:pt x="2063389" y="253865"/>
                  </a:lnTo>
                  <a:lnTo>
                    <a:pt x="2069156" y="203771"/>
                  </a:lnTo>
                  <a:lnTo>
                    <a:pt x="2073728" y="153324"/>
                  </a:lnTo>
                  <a:lnTo>
                    <a:pt x="2077092" y="102536"/>
                  </a:lnTo>
                  <a:lnTo>
                    <a:pt x="2079232" y="51423"/>
                  </a:lnTo>
                  <a:lnTo>
                    <a:pt x="2080134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225" name="Google Shape;1225;p40"/>
            <p:cNvPicPr preferRelativeResize="0"/>
            <p:nvPr/>
          </p:nvPicPr>
          <p:blipFill rotWithShape="1">
            <a:blip r:embed="rId1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72680" y="9019876"/>
              <a:ext cx="16744" cy="81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26" name="Google Shape;1226;p40"/>
            <p:cNvSpPr/>
            <p:nvPr/>
          </p:nvSpPr>
          <p:spPr>
            <a:xfrm>
              <a:off x="2828820" y="8875208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2080227" y="0"/>
                  </a:moveTo>
                  <a:lnTo>
                    <a:pt x="2028411" y="632"/>
                  </a:lnTo>
                  <a:lnTo>
                    <a:pt x="1976908" y="2521"/>
                  </a:lnTo>
                  <a:lnTo>
                    <a:pt x="1925732" y="5652"/>
                  </a:lnTo>
                  <a:lnTo>
                    <a:pt x="1874897" y="10009"/>
                  </a:lnTo>
                  <a:lnTo>
                    <a:pt x="1824419" y="15578"/>
                  </a:lnTo>
                  <a:lnTo>
                    <a:pt x="1774312" y="22345"/>
                  </a:lnTo>
                  <a:lnTo>
                    <a:pt x="1724590" y="30294"/>
                  </a:lnTo>
                  <a:lnTo>
                    <a:pt x="1675267" y="39411"/>
                  </a:lnTo>
                  <a:lnTo>
                    <a:pt x="1626360" y="49681"/>
                  </a:lnTo>
                  <a:lnTo>
                    <a:pt x="1577881" y="61090"/>
                  </a:lnTo>
                  <a:lnTo>
                    <a:pt x="1529846" y="73622"/>
                  </a:lnTo>
                  <a:lnTo>
                    <a:pt x="1482270" y="87264"/>
                  </a:lnTo>
                  <a:lnTo>
                    <a:pt x="1435166" y="102001"/>
                  </a:lnTo>
                  <a:lnTo>
                    <a:pt x="1388550" y="117817"/>
                  </a:lnTo>
                  <a:lnTo>
                    <a:pt x="1342436" y="134698"/>
                  </a:lnTo>
                  <a:lnTo>
                    <a:pt x="1296838" y="152630"/>
                  </a:lnTo>
                  <a:lnTo>
                    <a:pt x="1251772" y="171598"/>
                  </a:lnTo>
                  <a:lnTo>
                    <a:pt x="1207251" y="191586"/>
                  </a:lnTo>
                  <a:lnTo>
                    <a:pt x="1163291" y="212581"/>
                  </a:lnTo>
                  <a:lnTo>
                    <a:pt x="1119905" y="234568"/>
                  </a:lnTo>
                  <a:lnTo>
                    <a:pt x="1077110" y="257531"/>
                  </a:lnTo>
                  <a:lnTo>
                    <a:pt x="1034918" y="281457"/>
                  </a:lnTo>
                  <a:lnTo>
                    <a:pt x="992112" y="307068"/>
                  </a:lnTo>
                  <a:lnTo>
                    <a:pt x="949979" y="333669"/>
                  </a:lnTo>
                  <a:lnTo>
                    <a:pt x="908534" y="361245"/>
                  </a:lnTo>
                  <a:lnTo>
                    <a:pt x="867795" y="389778"/>
                  </a:lnTo>
                  <a:lnTo>
                    <a:pt x="827776" y="419253"/>
                  </a:lnTo>
                  <a:lnTo>
                    <a:pt x="788495" y="449654"/>
                  </a:lnTo>
                  <a:lnTo>
                    <a:pt x="749967" y="480964"/>
                  </a:lnTo>
                  <a:lnTo>
                    <a:pt x="712208" y="513168"/>
                  </a:lnTo>
                  <a:lnTo>
                    <a:pt x="675235" y="546250"/>
                  </a:lnTo>
                  <a:lnTo>
                    <a:pt x="639064" y="580193"/>
                  </a:lnTo>
                  <a:lnTo>
                    <a:pt x="603710" y="614981"/>
                  </a:lnTo>
                  <a:lnTo>
                    <a:pt x="569190" y="650598"/>
                  </a:lnTo>
                  <a:lnTo>
                    <a:pt x="535519" y="687029"/>
                  </a:lnTo>
                  <a:lnTo>
                    <a:pt x="502715" y="724256"/>
                  </a:lnTo>
                  <a:lnTo>
                    <a:pt x="470793" y="762264"/>
                  </a:lnTo>
                  <a:lnTo>
                    <a:pt x="439768" y="801037"/>
                  </a:lnTo>
                  <a:lnTo>
                    <a:pt x="409658" y="840559"/>
                  </a:lnTo>
                  <a:lnTo>
                    <a:pt x="380479" y="880813"/>
                  </a:lnTo>
                  <a:lnTo>
                    <a:pt x="352246" y="921784"/>
                  </a:lnTo>
                  <a:lnTo>
                    <a:pt x="324975" y="963455"/>
                  </a:lnTo>
                  <a:lnTo>
                    <a:pt x="298684" y="1005810"/>
                  </a:lnTo>
                  <a:lnTo>
                    <a:pt x="273386" y="1048833"/>
                  </a:lnTo>
                  <a:lnTo>
                    <a:pt x="249047" y="1092586"/>
                  </a:lnTo>
                  <a:lnTo>
                    <a:pt x="225738" y="1136977"/>
                  </a:lnTo>
                  <a:lnTo>
                    <a:pt x="203474" y="1181989"/>
                  </a:lnTo>
                  <a:lnTo>
                    <a:pt x="182273" y="1227607"/>
                  </a:lnTo>
                  <a:lnTo>
                    <a:pt x="162149" y="1273814"/>
                  </a:lnTo>
                  <a:lnTo>
                    <a:pt x="143120" y="1320596"/>
                  </a:lnTo>
                  <a:lnTo>
                    <a:pt x="125202" y="1367934"/>
                  </a:lnTo>
                  <a:lnTo>
                    <a:pt x="108410" y="1415814"/>
                  </a:lnTo>
                  <a:lnTo>
                    <a:pt x="92761" y="1464220"/>
                  </a:lnTo>
                  <a:lnTo>
                    <a:pt x="78271" y="1513135"/>
                  </a:lnTo>
                  <a:lnTo>
                    <a:pt x="64956" y="1562543"/>
                  </a:lnTo>
                  <a:lnTo>
                    <a:pt x="52833" y="1612428"/>
                  </a:lnTo>
                  <a:lnTo>
                    <a:pt x="41917" y="1662775"/>
                  </a:lnTo>
                  <a:lnTo>
                    <a:pt x="32224" y="1713567"/>
                  </a:lnTo>
                  <a:lnTo>
                    <a:pt x="23772" y="1764788"/>
                  </a:lnTo>
                  <a:lnTo>
                    <a:pt x="16575" y="1816422"/>
                  </a:lnTo>
                  <a:lnTo>
                    <a:pt x="10651" y="1868453"/>
                  </a:lnTo>
                  <a:lnTo>
                    <a:pt x="6015" y="1920865"/>
                  </a:lnTo>
                  <a:lnTo>
                    <a:pt x="2684" y="1973642"/>
                  </a:lnTo>
                  <a:lnTo>
                    <a:pt x="673" y="2026768"/>
                  </a:lnTo>
                  <a:lnTo>
                    <a:pt x="0" y="2080227"/>
                  </a:lnTo>
                  <a:lnTo>
                    <a:pt x="92" y="2092008"/>
                  </a:lnTo>
                  <a:lnTo>
                    <a:pt x="1838010" y="2092008"/>
                  </a:lnTo>
                  <a:lnTo>
                    <a:pt x="1837824" y="2088112"/>
                  </a:lnTo>
                  <a:lnTo>
                    <a:pt x="1837731" y="2080227"/>
                  </a:lnTo>
                  <a:lnTo>
                    <a:pt x="1844909" y="2021528"/>
                  </a:lnTo>
                  <a:lnTo>
                    <a:pt x="1865376" y="1967977"/>
                  </a:lnTo>
                  <a:lnTo>
                    <a:pt x="1903191" y="1914532"/>
                  </a:lnTo>
                  <a:lnTo>
                    <a:pt x="1953877" y="1873261"/>
                  </a:lnTo>
                  <a:lnTo>
                    <a:pt x="2013503" y="1847043"/>
                  </a:lnTo>
                  <a:lnTo>
                    <a:pt x="2080227" y="1837731"/>
                  </a:lnTo>
                  <a:lnTo>
                    <a:pt x="2080227" y="0"/>
                  </a:lnTo>
                  <a:close/>
                </a:path>
              </a:pathLst>
            </a:custGeom>
            <a:solidFill>
              <a:srgbClr val="233B7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227" name="Google Shape;1227;p40"/>
            <p:cNvPicPr preferRelativeResize="0"/>
            <p:nvPr/>
          </p:nvPicPr>
          <p:blipFill rotWithShape="1">
            <a:blip r:embed="rId1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55905" y="9011299"/>
              <a:ext cx="16769" cy="85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28" name="Google Shape;1228;p40"/>
            <p:cNvSpPr/>
            <p:nvPr/>
          </p:nvSpPr>
          <p:spPr>
            <a:xfrm>
              <a:off x="2972674" y="8875208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0" y="0"/>
                  </a:moveTo>
                  <a:lnTo>
                    <a:pt x="0" y="1837731"/>
                  </a:lnTo>
                  <a:lnTo>
                    <a:pt x="34092" y="1840113"/>
                  </a:lnTo>
                  <a:lnTo>
                    <a:pt x="66723" y="1847043"/>
                  </a:lnTo>
                  <a:lnTo>
                    <a:pt x="126349" y="1873261"/>
                  </a:lnTo>
                  <a:lnTo>
                    <a:pt x="177047" y="1914532"/>
                  </a:lnTo>
                  <a:lnTo>
                    <a:pt x="214943" y="1967977"/>
                  </a:lnTo>
                  <a:lnTo>
                    <a:pt x="235328" y="2021528"/>
                  </a:lnTo>
                  <a:lnTo>
                    <a:pt x="242495" y="2080227"/>
                  </a:lnTo>
                  <a:lnTo>
                    <a:pt x="242216" y="2092008"/>
                  </a:lnTo>
                  <a:lnTo>
                    <a:pt x="2080134" y="2092008"/>
                  </a:lnTo>
                  <a:lnTo>
                    <a:pt x="2079553" y="2026780"/>
                  </a:lnTo>
                  <a:lnTo>
                    <a:pt x="2077542" y="1973664"/>
                  </a:lnTo>
                  <a:lnTo>
                    <a:pt x="2074211" y="1920894"/>
                  </a:lnTo>
                  <a:lnTo>
                    <a:pt x="2069575" y="1868488"/>
                  </a:lnTo>
                  <a:lnTo>
                    <a:pt x="2063651" y="1816460"/>
                  </a:lnTo>
                  <a:lnTo>
                    <a:pt x="2056454" y="1764828"/>
                  </a:lnTo>
                  <a:lnTo>
                    <a:pt x="2048002" y="1713608"/>
                  </a:lnTo>
                  <a:lnTo>
                    <a:pt x="2038310" y="1662815"/>
                  </a:lnTo>
                  <a:lnTo>
                    <a:pt x="2027394" y="1612467"/>
                  </a:lnTo>
                  <a:lnTo>
                    <a:pt x="2015270" y="1562579"/>
                  </a:lnTo>
                  <a:lnTo>
                    <a:pt x="2001955" y="1513168"/>
                  </a:lnTo>
                  <a:lnTo>
                    <a:pt x="1987465" y="1464249"/>
                  </a:lnTo>
                  <a:lnTo>
                    <a:pt x="1971816" y="1415839"/>
                  </a:lnTo>
                  <a:lnTo>
                    <a:pt x="1955024" y="1367955"/>
                  </a:lnTo>
                  <a:lnTo>
                    <a:pt x="1937106" y="1320612"/>
                  </a:lnTo>
                  <a:lnTo>
                    <a:pt x="1918077" y="1273826"/>
                  </a:lnTo>
                  <a:lnTo>
                    <a:pt x="1897953" y="1227615"/>
                  </a:lnTo>
                  <a:lnTo>
                    <a:pt x="1876752" y="1181994"/>
                  </a:lnTo>
                  <a:lnTo>
                    <a:pt x="1854488" y="1136979"/>
                  </a:lnTo>
                  <a:lnTo>
                    <a:pt x="1831179" y="1092587"/>
                  </a:lnTo>
                  <a:lnTo>
                    <a:pt x="1806840" y="1048833"/>
                  </a:lnTo>
                  <a:lnTo>
                    <a:pt x="1781543" y="1005810"/>
                  </a:lnTo>
                  <a:lnTo>
                    <a:pt x="1755253" y="963455"/>
                  </a:lnTo>
                  <a:lnTo>
                    <a:pt x="1727985" y="921784"/>
                  </a:lnTo>
                  <a:lnTo>
                    <a:pt x="1699755" y="880813"/>
                  </a:lnTo>
                  <a:lnTo>
                    <a:pt x="1670579" y="840559"/>
                  </a:lnTo>
                  <a:lnTo>
                    <a:pt x="1640473" y="801037"/>
                  </a:lnTo>
                  <a:lnTo>
                    <a:pt x="1609453" y="762264"/>
                  </a:lnTo>
                  <a:lnTo>
                    <a:pt x="1577535" y="724256"/>
                  </a:lnTo>
                  <a:lnTo>
                    <a:pt x="1544734" y="687029"/>
                  </a:lnTo>
                  <a:lnTo>
                    <a:pt x="1511068" y="650598"/>
                  </a:lnTo>
                  <a:lnTo>
                    <a:pt x="1476551" y="614981"/>
                  </a:lnTo>
                  <a:lnTo>
                    <a:pt x="1441200" y="580193"/>
                  </a:lnTo>
                  <a:lnTo>
                    <a:pt x="1405031" y="546250"/>
                  </a:lnTo>
                  <a:lnTo>
                    <a:pt x="1368059" y="513168"/>
                  </a:lnTo>
                  <a:lnTo>
                    <a:pt x="1330300" y="480964"/>
                  </a:lnTo>
                  <a:lnTo>
                    <a:pt x="1291771" y="449654"/>
                  </a:lnTo>
                  <a:lnTo>
                    <a:pt x="1252488" y="419253"/>
                  </a:lnTo>
                  <a:lnTo>
                    <a:pt x="1212465" y="389778"/>
                  </a:lnTo>
                  <a:lnTo>
                    <a:pt x="1171720" y="361245"/>
                  </a:lnTo>
                  <a:lnTo>
                    <a:pt x="1130268" y="333669"/>
                  </a:lnTo>
                  <a:lnTo>
                    <a:pt x="1088126" y="307068"/>
                  </a:lnTo>
                  <a:lnTo>
                    <a:pt x="1045308" y="281457"/>
                  </a:lnTo>
                  <a:lnTo>
                    <a:pt x="1003116" y="257531"/>
                  </a:lnTo>
                  <a:lnTo>
                    <a:pt x="960319" y="234568"/>
                  </a:lnTo>
                  <a:lnTo>
                    <a:pt x="916931" y="212581"/>
                  </a:lnTo>
                  <a:lnTo>
                    <a:pt x="872968" y="191586"/>
                  </a:lnTo>
                  <a:lnTo>
                    <a:pt x="828443" y="171598"/>
                  </a:lnTo>
                  <a:lnTo>
                    <a:pt x="783373" y="152630"/>
                  </a:lnTo>
                  <a:lnTo>
                    <a:pt x="737771" y="134698"/>
                  </a:lnTo>
                  <a:lnTo>
                    <a:pt x="691653" y="117817"/>
                  </a:lnTo>
                  <a:lnTo>
                    <a:pt x="645033" y="102001"/>
                  </a:lnTo>
                  <a:lnTo>
                    <a:pt x="597925" y="87264"/>
                  </a:lnTo>
                  <a:lnTo>
                    <a:pt x="550345" y="73622"/>
                  </a:lnTo>
                  <a:lnTo>
                    <a:pt x="502307" y="61090"/>
                  </a:lnTo>
                  <a:lnTo>
                    <a:pt x="453827" y="49681"/>
                  </a:lnTo>
                  <a:lnTo>
                    <a:pt x="404918" y="39411"/>
                  </a:lnTo>
                  <a:lnTo>
                    <a:pt x="355595" y="30294"/>
                  </a:lnTo>
                  <a:lnTo>
                    <a:pt x="305874" y="22345"/>
                  </a:lnTo>
                  <a:lnTo>
                    <a:pt x="255769" y="15578"/>
                  </a:lnTo>
                  <a:lnTo>
                    <a:pt x="205295" y="10009"/>
                  </a:lnTo>
                  <a:lnTo>
                    <a:pt x="154466" y="5652"/>
                  </a:lnTo>
                  <a:lnTo>
                    <a:pt x="103297" y="2521"/>
                  </a:lnTo>
                  <a:lnTo>
                    <a:pt x="51804" y="6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40"/>
            <p:cNvSpPr/>
            <p:nvPr/>
          </p:nvSpPr>
          <p:spPr>
            <a:xfrm>
              <a:off x="2972674" y="9002292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0" y="0"/>
                  </a:moveTo>
                  <a:lnTo>
                    <a:pt x="0" y="254276"/>
                  </a:lnTo>
                  <a:lnTo>
                    <a:pt x="126349" y="35530"/>
                  </a:lnTo>
                  <a:lnTo>
                    <a:pt x="97580" y="20468"/>
                  </a:lnTo>
                  <a:lnTo>
                    <a:pt x="66723" y="9311"/>
                  </a:lnTo>
                  <a:lnTo>
                    <a:pt x="34092" y="2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1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40"/>
            <p:cNvSpPr/>
            <p:nvPr/>
          </p:nvSpPr>
          <p:spPr>
            <a:xfrm>
              <a:off x="2828827" y="9019876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1837917" y="0"/>
                  </a:moveTo>
                  <a:lnTo>
                    <a:pt x="0" y="0"/>
                  </a:lnTo>
                  <a:lnTo>
                    <a:pt x="901" y="51423"/>
                  </a:lnTo>
                  <a:lnTo>
                    <a:pt x="3039" y="102536"/>
                  </a:lnTo>
                  <a:lnTo>
                    <a:pt x="6400" y="153324"/>
                  </a:lnTo>
                  <a:lnTo>
                    <a:pt x="10970" y="203771"/>
                  </a:lnTo>
                  <a:lnTo>
                    <a:pt x="16733" y="253865"/>
                  </a:lnTo>
                  <a:lnTo>
                    <a:pt x="23676" y="303590"/>
                  </a:lnTo>
                  <a:lnTo>
                    <a:pt x="31784" y="352932"/>
                  </a:lnTo>
                  <a:lnTo>
                    <a:pt x="41043" y="401876"/>
                  </a:lnTo>
                  <a:lnTo>
                    <a:pt x="51438" y="450409"/>
                  </a:lnTo>
                  <a:lnTo>
                    <a:pt x="62956" y="498516"/>
                  </a:lnTo>
                  <a:lnTo>
                    <a:pt x="75582" y="546182"/>
                  </a:lnTo>
                  <a:lnTo>
                    <a:pt x="89302" y="593394"/>
                  </a:lnTo>
                  <a:lnTo>
                    <a:pt x="104101" y="640136"/>
                  </a:lnTo>
                  <a:lnTo>
                    <a:pt x="119965" y="686394"/>
                  </a:lnTo>
                  <a:lnTo>
                    <a:pt x="136879" y="732155"/>
                  </a:lnTo>
                  <a:lnTo>
                    <a:pt x="154830" y="777404"/>
                  </a:lnTo>
                  <a:lnTo>
                    <a:pt x="173803" y="822125"/>
                  </a:lnTo>
                  <a:lnTo>
                    <a:pt x="193784" y="866306"/>
                  </a:lnTo>
                  <a:lnTo>
                    <a:pt x="214758" y="909931"/>
                  </a:lnTo>
                  <a:lnTo>
                    <a:pt x="236712" y="952986"/>
                  </a:lnTo>
                  <a:lnTo>
                    <a:pt x="259630" y="995457"/>
                  </a:lnTo>
                  <a:lnTo>
                    <a:pt x="283498" y="1037330"/>
                  </a:lnTo>
                  <a:lnTo>
                    <a:pt x="308987" y="1079748"/>
                  </a:lnTo>
                  <a:lnTo>
                    <a:pt x="335451" y="1121502"/>
                  </a:lnTo>
                  <a:lnTo>
                    <a:pt x="362873" y="1162576"/>
                  </a:lnTo>
                  <a:lnTo>
                    <a:pt x="391237" y="1202954"/>
                  </a:lnTo>
                  <a:lnTo>
                    <a:pt x="420529" y="1242621"/>
                  </a:lnTo>
                  <a:lnTo>
                    <a:pt x="450731" y="1281562"/>
                  </a:lnTo>
                  <a:lnTo>
                    <a:pt x="481829" y="1319760"/>
                  </a:lnTo>
                  <a:lnTo>
                    <a:pt x="513806" y="1357200"/>
                  </a:lnTo>
                  <a:lnTo>
                    <a:pt x="546646" y="1393867"/>
                  </a:lnTo>
                  <a:lnTo>
                    <a:pt x="580334" y="1429744"/>
                  </a:lnTo>
                  <a:lnTo>
                    <a:pt x="614853" y="1464816"/>
                  </a:lnTo>
                  <a:lnTo>
                    <a:pt x="650189" y="1499068"/>
                  </a:lnTo>
                  <a:lnTo>
                    <a:pt x="686325" y="1532483"/>
                  </a:lnTo>
                  <a:lnTo>
                    <a:pt x="723245" y="1565047"/>
                  </a:lnTo>
                  <a:lnTo>
                    <a:pt x="760933" y="1596744"/>
                  </a:lnTo>
                  <a:lnTo>
                    <a:pt x="799374" y="1627557"/>
                  </a:lnTo>
                  <a:lnTo>
                    <a:pt x="838552" y="1657471"/>
                  </a:lnTo>
                  <a:lnTo>
                    <a:pt x="878450" y="1686472"/>
                  </a:lnTo>
                  <a:lnTo>
                    <a:pt x="919054" y="1714542"/>
                  </a:lnTo>
                  <a:lnTo>
                    <a:pt x="960347" y="1741667"/>
                  </a:lnTo>
                  <a:lnTo>
                    <a:pt x="1002313" y="1767830"/>
                  </a:lnTo>
                  <a:lnTo>
                    <a:pt x="1044937" y="1793017"/>
                  </a:lnTo>
                  <a:lnTo>
                    <a:pt x="1086804" y="1816446"/>
                  </a:lnTo>
                  <a:lnTo>
                    <a:pt x="1129260" y="1838930"/>
                  </a:lnTo>
                  <a:lnTo>
                    <a:pt x="1172290" y="1860455"/>
                  </a:lnTo>
                  <a:lnTo>
                    <a:pt x="1215881" y="1881008"/>
                  </a:lnTo>
                  <a:lnTo>
                    <a:pt x="1260017" y="1900573"/>
                  </a:lnTo>
                  <a:lnTo>
                    <a:pt x="1304685" y="1919138"/>
                  </a:lnTo>
                  <a:lnTo>
                    <a:pt x="1349870" y="1936687"/>
                  </a:lnTo>
                  <a:lnTo>
                    <a:pt x="1395559" y="1953206"/>
                  </a:lnTo>
                  <a:lnTo>
                    <a:pt x="1441737" y="1968682"/>
                  </a:lnTo>
                  <a:lnTo>
                    <a:pt x="1488391" y="1983100"/>
                  </a:lnTo>
                  <a:lnTo>
                    <a:pt x="1535505" y="1996446"/>
                  </a:lnTo>
                  <a:lnTo>
                    <a:pt x="1583066" y="2008705"/>
                  </a:lnTo>
                  <a:lnTo>
                    <a:pt x="1631060" y="2019865"/>
                  </a:lnTo>
                  <a:lnTo>
                    <a:pt x="1679472" y="2029909"/>
                  </a:lnTo>
                  <a:lnTo>
                    <a:pt x="1728289" y="2038826"/>
                  </a:lnTo>
                  <a:lnTo>
                    <a:pt x="1777495" y="2046599"/>
                  </a:lnTo>
                  <a:lnTo>
                    <a:pt x="1827078" y="2053215"/>
                  </a:lnTo>
                  <a:lnTo>
                    <a:pt x="1877022" y="2058660"/>
                  </a:lnTo>
                  <a:lnTo>
                    <a:pt x="1927314" y="2062920"/>
                  </a:lnTo>
                  <a:lnTo>
                    <a:pt x="1977939" y="2065980"/>
                  </a:lnTo>
                  <a:lnTo>
                    <a:pt x="2028884" y="2067826"/>
                  </a:lnTo>
                  <a:lnTo>
                    <a:pt x="2080134" y="2068445"/>
                  </a:lnTo>
                  <a:lnTo>
                    <a:pt x="2080134" y="230806"/>
                  </a:lnTo>
                  <a:lnTo>
                    <a:pt x="2049071" y="228830"/>
                  </a:lnTo>
                  <a:lnTo>
                    <a:pt x="2019209" y="223071"/>
                  </a:lnTo>
                  <a:lnTo>
                    <a:pt x="1963988" y="201213"/>
                  </a:lnTo>
                  <a:lnTo>
                    <a:pt x="1914404" y="165265"/>
                  </a:lnTo>
                  <a:lnTo>
                    <a:pt x="1875395" y="118186"/>
                  </a:lnTo>
                  <a:lnTo>
                    <a:pt x="1849211" y="62432"/>
                  </a:lnTo>
                  <a:lnTo>
                    <a:pt x="1841555" y="31903"/>
                  </a:lnTo>
                  <a:lnTo>
                    <a:pt x="183791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B9B9B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231" name="Google Shape;1231;p40"/>
            <p:cNvPicPr preferRelativeResize="0"/>
            <p:nvPr/>
          </p:nvPicPr>
          <p:blipFill rotWithShape="1">
            <a:blip r:embed="rId1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64642" y="9019876"/>
              <a:ext cx="8032" cy="159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32" name="Google Shape;1232;p40"/>
            <p:cNvSpPr/>
            <p:nvPr/>
          </p:nvSpPr>
          <p:spPr>
            <a:xfrm>
              <a:off x="2955905" y="9002292"/>
              <a:ext cx="32747" cy="32747"/>
            </a:xfrm>
            <a:custGeom>
              <a:avLst/>
              <a:gdLst/>
              <a:ahLst/>
              <a:cxnLst/>
              <a:rect l="l" t="t" r="r" b="b"/>
              <a:pathLst>
                <a:path w="485140" h="485139" extrusionOk="0">
                  <a:moveTo>
                    <a:pt x="242495" y="0"/>
                  </a:moveTo>
                  <a:lnTo>
                    <a:pt x="175771" y="9311"/>
                  </a:lnTo>
                  <a:lnTo>
                    <a:pt x="116145" y="35530"/>
                  </a:lnTo>
                  <a:lnTo>
                    <a:pt x="65459" y="76800"/>
                  </a:lnTo>
                  <a:lnTo>
                    <a:pt x="27644" y="130246"/>
                  </a:lnTo>
                  <a:lnTo>
                    <a:pt x="7177" y="183796"/>
                  </a:lnTo>
                  <a:lnTo>
                    <a:pt x="0" y="242495"/>
                  </a:lnTo>
                  <a:lnTo>
                    <a:pt x="278" y="254276"/>
                  </a:lnTo>
                  <a:lnTo>
                    <a:pt x="11572" y="316709"/>
                  </a:lnTo>
                  <a:lnTo>
                    <a:pt x="37756" y="372463"/>
                  </a:lnTo>
                  <a:lnTo>
                    <a:pt x="76765" y="419542"/>
                  </a:lnTo>
                  <a:lnTo>
                    <a:pt x="126349" y="455490"/>
                  </a:lnTo>
                  <a:lnTo>
                    <a:pt x="181569" y="477348"/>
                  </a:lnTo>
                  <a:lnTo>
                    <a:pt x="242495" y="485083"/>
                  </a:lnTo>
                  <a:lnTo>
                    <a:pt x="273558" y="483107"/>
                  </a:lnTo>
                  <a:lnTo>
                    <a:pt x="331856" y="468058"/>
                  </a:lnTo>
                  <a:lnTo>
                    <a:pt x="384615" y="439047"/>
                  </a:lnTo>
                  <a:lnTo>
                    <a:pt x="429190" y="397255"/>
                  </a:lnTo>
                  <a:lnTo>
                    <a:pt x="462039" y="345569"/>
                  </a:lnTo>
                  <a:lnTo>
                    <a:pt x="481073" y="286180"/>
                  </a:lnTo>
                  <a:lnTo>
                    <a:pt x="484990" y="242495"/>
                  </a:lnTo>
                  <a:lnTo>
                    <a:pt x="483164" y="212615"/>
                  </a:lnTo>
                  <a:lnTo>
                    <a:pt x="469179" y="156264"/>
                  </a:lnTo>
                  <a:lnTo>
                    <a:pt x="440256" y="102179"/>
                  </a:lnTo>
                  <a:lnTo>
                    <a:pt x="395628" y="54464"/>
                  </a:lnTo>
                  <a:lnTo>
                    <a:pt x="340075" y="20468"/>
                  </a:lnTo>
                  <a:lnTo>
                    <a:pt x="276587" y="2381"/>
                  </a:lnTo>
                  <a:lnTo>
                    <a:pt x="2424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40"/>
            <p:cNvSpPr/>
            <p:nvPr/>
          </p:nvSpPr>
          <p:spPr>
            <a:xfrm>
              <a:off x="2902447" y="8950357"/>
              <a:ext cx="139200" cy="1362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rgbClr val="AFAEA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0" y="0"/>
            <a:ext cx="18287999" cy="10286999"/>
          </a:xfrm>
          <a:prstGeom prst="rect">
            <a:avLst/>
          </a:prstGeom>
          <a:noFill/>
        </p:spPr>
      </p:pic>
      <p:sp>
        <p:nvSpPr>
          <p:cNvPr id="11" name="Google Shape;69;p14">
            <a:extLst>
              <a:ext uri="{FF2B5EF4-FFF2-40B4-BE49-F238E27FC236}">
                <a16:creationId xmlns:a16="http://schemas.microsoft.com/office/drawing/2014/main" id="{BC7EAD12-5E39-DD3D-2AF0-D460B00164CB}"/>
              </a:ext>
            </a:extLst>
          </p:cNvPr>
          <p:cNvSpPr/>
          <p:nvPr/>
        </p:nvSpPr>
        <p:spPr>
          <a:xfrm>
            <a:off x="12458095" y="6771597"/>
            <a:ext cx="8452244" cy="3514203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523875" lvl="0"/>
            <a:r>
              <a:rPr lang="ru-RU" sz="4000" b="1" dirty="0">
                <a:solidFill>
                  <a:schemeClr val="accent4">
                    <a:lumMod val="50000"/>
                  </a:schemeClr>
                </a:solidFill>
                <a:latin typeface="Montserrat" pitchFamily="2" charset="-52"/>
                <a:ea typeface="Calibri"/>
                <a:cs typeface="Calibri"/>
                <a:sym typeface="Montserrat SemiBold"/>
              </a:rPr>
              <a:t>МЫ — </a:t>
            </a:r>
            <a:br>
              <a:rPr lang="ru-RU" sz="4000" b="1" dirty="0">
                <a:solidFill>
                  <a:schemeClr val="accent4">
                    <a:lumMod val="50000"/>
                  </a:schemeClr>
                </a:solidFill>
                <a:latin typeface="Montserrat" pitchFamily="2" charset="-52"/>
                <a:ea typeface="Calibri"/>
                <a:cs typeface="Calibri"/>
                <a:sym typeface="Montserrat SemiBold"/>
              </a:rPr>
            </a:br>
            <a:r>
              <a:rPr lang="ru-RU" sz="4000" b="1" dirty="0">
                <a:solidFill>
                  <a:schemeClr val="accent4">
                    <a:lumMod val="50000"/>
                  </a:schemeClr>
                </a:solidFill>
                <a:latin typeface="Montserrat" pitchFamily="2" charset="-52"/>
                <a:ea typeface="Calibri"/>
                <a:cs typeface="Calibri"/>
                <a:sym typeface="Montserrat SemiBold"/>
              </a:rPr>
              <a:t>СТИЛЬ</a:t>
            </a:r>
          </a:p>
        </p:txBody>
      </p:sp>
      <p:sp>
        <p:nvSpPr>
          <p:cNvPr id="13" name="object 6"/>
          <p:cNvSpPr/>
          <p:nvPr/>
        </p:nvSpPr>
        <p:spPr>
          <a:xfrm>
            <a:off x="12524503" y="5540702"/>
            <a:ext cx="2890520" cy="827405"/>
          </a:xfrm>
          <a:custGeom>
            <a:avLst/>
            <a:gdLst/>
            <a:ahLst/>
            <a:cxnLst/>
            <a:rect l="l" t="t" r="r" b="b"/>
            <a:pathLst>
              <a:path w="2890519" h="827404">
                <a:moveTo>
                  <a:pt x="2476364" y="827199"/>
                </a:moveTo>
                <a:lnTo>
                  <a:pt x="413599" y="827199"/>
                </a:lnTo>
                <a:lnTo>
                  <a:pt x="365365" y="824417"/>
                </a:lnTo>
                <a:lnTo>
                  <a:pt x="318766" y="816276"/>
                </a:lnTo>
                <a:lnTo>
                  <a:pt x="274110" y="803087"/>
                </a:lnTo>
                <a:lnTo>
                  <a:pt x="231710" y="785160"/>
                </a:lnTo>
                <a:lnTo>
                  <a:pt x="191875" y="762806"/>
                </a:lnTo>
                <a:lnTo>
                  <a:pt x="154915" y="736335"/>
                </a:lnTo>
                <a:lnTo>
                  <a:pt x="121141" y="706058"/>
                </a:lnTo>
                <a:lnTo>
                  <a:pt x="90864" y="672284"/>
                </a:lnTo>
                <a:lnTo>
                  <a:pt x="64393" y="635324"/>
                </a:lnTo>
                <a:lnTo>
                  <a:pt x="42039" y="595489"/>
                </a:lnTo>
                <a:lnTo>
                  <a:pt x="24112" y="553089"/>
                </a:lnTo>
                <a:lnTo>
                  <a:pt x="10923" y="508433"/>
                </a:lnTo>
                <a:lnTo>
                  <a:pt x="2782" y="461833"/>
                </a:lnTo>
                <a:lnTo>
                  <a:pt x="0" y="413599"/>
                </a:lnTo>
                <a:lnTo>
                  <a:pt x="2782" y="365365"/>
                </a:lnTo>
                <a:lnTo>
                  <a:pt x="10923" y="318766"/>
                </a:lnTo>
                <a:lnTo>
                  <a:pt x="24112" y="274110"/>
                </a:lnTo>
                <a:lnTo>
                  <a:pt x="42039" y="231710"/>
                </a:lnTo>
                <a:lnTo>
                  <a:pt x="64393" y="191875"/>
                </a:lnTo>
                <a:lnTo>
                  <a:pt x="90864" y="154915"/>
                </a:lnTo>
                <a:lnTo>
                  <a:pt x="121141" y="121141"/>
                </a:lnTo>
                <a:lnTo>
                  <a:pt x="154915" y="90864"/>
                </a:lnTo>
                <a:lnTo>
                  <a:pt x="191875" y="64393"/>
                </a:lnTo>
                <a:lnTo>
                  <a:pt x="231710" y="42039"/>
                </a:lnTo>
                <a:lnTo>
                  <a:pt x="274110" y="24112"/>
                </a:lnTo>
                <a:lnTo>
                  <a:pt x="318766" y="10923"/>
                </a:lnTo>
                <a:lnTo>
                  <a:pt x="365365" y="2782"/>
                </a:lnTo>
                <a:lnTo>
                  <a:pt x="413599" y="0"/>
                </a:lnTo>
                <a:lnTo>
                  <a:pt x="2476364" y="0"/>
                </a:lnTo>
                <a:lnTo>
                  <a:pt x="2524598" y="2782"/>
                </a:lnTo>
                <a:lnTo>
                  <a:pt x="2571198" y="10923"/>
                </a:lnTo>
                <a:lnTo>
                  <a:pt x="2615853" y="24112"/>
                </a:lnTo>
                <a:lnTo>
                  <a:pt x="2658254" y="42039"/>
                </a:lnTo>
                <a:lnTo>
                  <a:pt x="2698089" y="64393"/>
                </a:lnTo>
                <a:lnTo>
                  <a:pt x="2735048" y="90864"/>
                </a:lnTo>
                <a:lnTo>
                  <a:pt x="2768822" y="121141"/>
                </a:lnTo>
                <a:lnTo>
                  <a:pt x="2799100" y="154915"/>
                </a:lnTo>
                <a:lnTo>
                  <a:pt x="2825571" y="191875"/>
                </a:lnTo>
                <a:lnTo>
                  <a:pt x="2847925" y="231710"/>
                </a:lnTo>
                <a:lnTo>
                  <a:pt x="2865851" y="274110"/>
                </a:lnTo>
                <a:lnTo>
                  <a:pt x="2879040" y="318766"/>
                </a:lnTo>
                <a:lnTo>
                  <a:pt x="2887181" y="365365"/>
                </a:lnTo>
                <a:lnTo>
                  <a:pt x="2889964" y="413599"/>
                </a:lnTo>
                <a:lnTo>
                  <a:pt x="2887181" y="461833"/>
                </a:lnTo>
                <a:lnTo>
                  <a:pt x="2879040" y="508433"/>
                </a:lnTo>
                <a:lnTo>
                  <a:pt x="2865851" y="553089"/>
                </a:lnTo>
                <a:lnTo>
                  <a:pt x="2847925" y="595489"/>
                </a:lnTo>
                <a:lnTo>
                  <a:pt x="2825571" y="635324"/>
                </a:lnTo>
                <a:lnTo>
                  <a:pt x="2799100" y="672284"/>
                </a:lnTo>
                <a:lnTo>
                  <a:pt x="2768822" y="706058"/>
                </a:lnTo>
                <a:lnTo>
                  <a:pt x="2735048" y="736335"/>
                </a:lnTo>
                <a:lnTo>
                  <a:pt x="2698089" y="762806"/>
                </a:lnTo>
                <a:lnTo>
                  <a:pt x="2658254" y="785160"/>
                </a:lnTo>
                <a:lnTo>
                  <a:pt x="2615853" y="803087"/>
                </a:lnTo>
                <a:lnTo>
                  <a:pt x="2571198" y="816276"/>
                </a:lnTo>
                <a:lnTo>
                  <a:pt x="2524598" y="824417"/>
                </a:lnTo>
                <a:lnTo>
                  <a:pt x="2476364" y="827199"/>
                </a:lnTo>
                <a:close/>
              </a:path>
            </a:pathLst>
          </a:custGeom>
          <a:solidFill>
            <a:schemeClr val="bg1"/>
          </a:solidFill>
          <a:ln w="29684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7"/>
          <p:cNvSpPr/>
          <p:nvPr/>
        </p:nvSpPr>
        <p:spPr>
          <a:xfrm>
            <a:off x="15014993" y="5954302"/>
            <a:ext cx="64769" cy="0"/>
          </a:xfrm>
          <a:custGeom>
            <a:avLst/>
            <a:gdLst/>
            <a:ahLst/>
            <a:cxnLst/>
            <a:rect l="l" t="t" r="r" b="b"/>
            <a:pathLst>
              <a:path w="64769">
                <a:moveTo>
                  <a:pt x="0" y="0"/>
                </a:moveTo>
                <a:lnTo>
                  <a:pt x="6437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8"/>
          <p:cNvSpPr/>
          <p:nvPr/>
        </p:nvSpPr>
        <p:spPr>
          <a:xfrm>
            <a:off x="12969516" y="5954302"/>
            <a:ext cx="2045970" cy="0"/>
          </a:xfrm>
          <a:custGeom>
            <a:avLst/>
            <a:gdLst/>
            <a:ahLst/>
            <a:cxnLst/>
            <a:rect l="l" t="t" r="r" b="b"/>
            <a:pathLst>
              <a:path w="2045969">
                <a:moveTo>
                  <a:pt x="0" y="0"/>
                </a:moveTo>
                <a:lnTo>
                  <a:pt x="2045476" y="0"/>
                </a:lnTo>
              </a:path>
            </a:pathLst>
          </a:custGeom>
          <a:ln w="59359">
            <a:solidFill>
              <a:srgbClr val="522E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9"/>
          <p:cNvSpPr/>
          <p:nvPr/>
        </p:nvSpPr>
        <p:spPr>
          <a:xfrm>
            <a:off x="14777800" y="5711581"/>
            <a:ext cx="301625" cy="485775"/>
          </a:xfrm>
          <a:custGeom>
            <a:avLst/>
            <a:gdLst/>
            <a:ahLst/>
            <a:cxnLst/>
            <a:rect l="l" t="t" r="r" b="b"/>
            <a:pathLst>
              <a:path w="301625" h="485775">
                <a:moveTo>
                  <a:pt x="40490" y="0"/>
                </a:moveTo>
                <a:lnTo>
                  <a:pt x="0" y="43475"/>
                </a:lnTo>
                <a:lnTo>
                  <a:pt x="214401" y="242777"/>
                </a:lnTo>
                <a:lnTo>
                  <a:pt x="0" y="442028"/>
                </a:lnTo>
                <a:lnTo>
                  <a:pt x="40490" y="485503"/>
                </a:lnTo>
                <a:lnTo>
                  <a:pt x="301571" y="242777"/>
                </a:lnTo>
                <a:lnTo>
                  <a:pt x="40490" y="0"/>
                </a:lnTo>
                <a:close/>
              </a:path>
            </a:pathLst>
          </a:custGeom>
          <a:solidFill>
            <a:srgbClr val="522E4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" name="Google Shape;1239;p41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01" r="1901"/>
          <a:stretch/>
        </p:blipFill>
        <p:spPr>
          <a:xfrm>
            <a:off x="695325" y="0"/>
            <a:ext cx="17592676" cy="10287008"/>
          </a:xfrm>
          <a:prstGeom prst="rect">
            <a:avLst/>
          </a:prstGeom>
        </p:spPr>
      </p:pic>
      <p:sp>
        <p:nvSpPr>
          <p:cNvPr id="2" name="Google Shape;69;p14">
            <a:extLst>
              <a:ext uri="{FF2B5EF4-FFF2-40B4-BE49-F238E27FC236}">
                <a16:creationId xmlns:a16="http://schemas.microsoft.com/office/drawing/2014/main" id="{DD4880FE-7732-E8DC-657E-2D159316DFFB}"/>
              </a:ext>
            </a:extLst>
          </p:cNvPr>
          <p:cNvSpPr/>
          <p:nvPr/>
        </p:nvSpPr>
        <p:spPr>
          <a:xfrm>
            <a:off x="-912684" y="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270" name="Google Shape;1270;p4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047" t="7085" b="37641"/>
          <a:stretch/>
        </p:blipFill>
        <p:spPr>
          <a:xfrm flipH="1">
            <a:off x="15434588" y="-216424"/>
            <a:ext cx="3157188" cy="5359924"/>
          </a:xfrm>
          <a:prstGeom prst="rect">
            <a:avLst/>
          </a:prstGeom>
          <a:noFill/>
          <a:ln>
            <a:noFill/>
          </a:ln>
        </p:spPr>
      </p:pic>
      <p:sp>
        <p:nvSpPr>
          <p:cNvPr id="1240" name="Google Shape;1240;p41"/>
          <p:cNvSpPr/>
          <p:nvPr/>
        </p:nvSpPr>
        <p:spPr>
          <a:xfrm>
            <a:off x="1930150" y="1617089"/>
            <a:ext cx="3547372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Цвет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обложки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чёрный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Цветной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обрез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b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Блок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прошит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корешке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прошивка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в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цвет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обреза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41" name="Google Shape;1241;p41"/>
          <p:cNvSpPr/>
          <p:nvPr/>
        </p:nvSpPr>
        <p:spPr>
          <a:xfrm>
            <a:off x="1904107" y="509877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Тетрадь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140 х 210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мм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в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клетку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SLIMMY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43" name="Google Shape;1243;p41"/>
          <p:cNvSpPr/>
          <p:nvPr/>
        </p:nvSpPr>
        <p:spPr>
          <a:xfrm>
            <a:off x="1898499" y="2959790"/>
            <a:ext cx="45711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Карандаш-текстовыделитель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EXPERT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44" name="Google Shape;1244;p41"/>
          <p:cNvSpPr/>
          <p:nvPr/>
        </p:nvSpPr>
        <p:spPr>
          <a:xfrm>
            <a:off x="1942865" y="1181308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21241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45" name="Google Shape;1245;p41"/>
          <p:cNvSpPr/>
          <p:nvPr/>
        </p:nvSpPr>
        <p:spPr>
          <a:xfrm>
            <a:off x="1930150" y="4066990"/>
            <a:ext cx="4724400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Двухцветный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карандаш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не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имеет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срока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годности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не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течет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не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пачкает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руки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 </a:t>
            </a:r>
            <a:endParaRPr sz="1200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47" name="Google Shape;1247;p41"/>
          <p:cNvSpPr/>
          <p:nvPr/>
        </p:nvSpPr>
        <p:spPr>
          <a:xfrm>
            <a:off x="1942865" y="363120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32803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48" name="Google Shape;1248;p41"/>
          <p:cNvSpPr/>
          <p:nvPr/>
        </p:nvSpPr>
        <p:spPr>
          <a:xfrm>
            <a:off x="1916800" y="5385266"/>
            <a:ext cx="48126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Термокружка 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FLOCK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250" name="Google Shape;1250;p41"/>
          <p:cNvSpPr/>
          <p:nvPr/>
        </p:nvSpPr>
        <p:spPr>
          <a:xfrm>
            <a:off x="1942857" y="6056716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33100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51" name="Google Shape;1251;p41"/>
          <p:cNvSpPr/>
          <p:nvPr/>
        </p:nvSpPr>
        <p:spPr>
          <a:xfrm>
            <a:off x="1930150" y="6492491"/>
            <a:ext cx="47244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В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нешне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е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металлическ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ое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покрытием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soft-touch.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52" name="Google Shape;1252;p41"/>
          <p:cNvSpPr/>
          <p:nvPr/>
        </p:nvSpPr>
        <p:spPr>
          <a:xfrm>
            <a:off x="2310761" y="2446277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53" name="Google Shape;1253;p41"/>
          <p:cNvSpPr txBox="1"/>
          <p:nvPr/>
        </p:nvSpPr>
        <p:spPr>
          <a:xfrm>
            <a:off x="2233925" y="2423822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55" name="Google Shape;1255;p41"/>
          <p:cNvSpPr/>
          <p:nvPr/>
        </p:nvSpPr>
        <p:spPr>
          <a:xfrm>
            <a:off x="2310761" y="4620829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56" name="Google Shape;1256;p41"/>
          <p:cNvSpPr txBox="1"/>
          <p:nvPr/>
        </p:nvSpPr>
        <p:spPr>
          <a:xfrm>
            <a:off x="2233925" y="4598374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58" name="Google Shape;1258;p41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3155" y="744964"/>
            <a:ext cx="1378800" cy="139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9" name="Google Shape;1259;p41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2321" y="3100639"/>
            <a:ext cx="1299810" cy="1245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0" name="Google Shape;1260;p41"/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490" y="5305560"/>
            <a:ext cx="1587976" cy="1587924"/>
          </a:xfrm>
          <a:prstGeom prst="rect">
            <a:avLst/>
          </a:prstGeom>
          <a:noFill/>
          <a:ln>
            <a:noFill/>
          </a:ln>
        </p:spPr>
      </p:pic>
      <p:sp>
        <p:nvSpPr>
          <p:cNvPr id="1261" name="Google Shape;1261;p41"/>
          <p:cNvSpPr/>
          <p:nvPr/>
        </p:nvSpPr>
        <p:spPr>
          <a:xfrm>
            <a:off x="2310761" y="7050269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62" name="Google Shape;1262;p41"/>
          <p:cNvSpPr txBox="1"/>
          <p:nvPr/>
        </p:nvSpPr>
        <p:spPr>
          <a:xfrm>
            <a:off x="2233925" y="7027814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64" name="Google Shape;1264;p41"/>
          <p:cNvSpPr/>
          <p:nvPr/>
        </p:nvSpPr>
        <p:spPr>
          <a:xfrm>
            <a:off x="1326231" y="4044537"/>
            <a:ext cx="285900" cy="37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65" name="Google Shape;1265;p41"/>
          <p:cNvSpPr/>
          <p:nvPr/>
        </p:nvSpPr>
        <p:spPr>
          <a:xfrm rot="5400000">
            <a:off x="2062106" y="4595857"/>
            <a:ext cx="103800" cy="217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FFFF"/>
              </a:gs>
              <a:gs pos="100000">
                <a:srgbClr val="B3B3B3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66" name="Google Shape;1266;p41"/>
          <p:cNvSpPr/>
          <p:nvPr/>
        </p:nvSpPr>
        <p:spPr>
          <a:xfrm rot="5400000">
            <a:off x="2062106" y="4730194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267" name="Google Shape;1267;p41"/>
          <p:cNvPicPr preferRelativeResize="0"/>
          <p:nvPr/>
        </p:nvPicPr>
        <p:blipFill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3100" y="7077539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8" name="Google Shape;1268;p41"/>
          <p:cNvPicPr preferRelativeResize="0"/>
          <p:nvPr/>
        </p:nvPicPr>
        <p:blipFill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3100" y="2451512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9" name="Google Shape;1269;p41"/>
          <p:cNvPicPr preferRelativeResize="0"/>
          <p:nvPr/>
        </p:nvPicPr>
        <p:blipFill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3305" y="6616425"/>
            <a:ext cx="816437" cy="12402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076;p37">
            <a:extLst>
              <a:ext uri="{FF2B5EF4-FFF2-40B4-BE49-F238E27FC236}">
                <a16:creationId xmlns:a16="http://schemas.microsoft.com/office/drawing/2014/main" id="{70EF7FDA-5A75-A5FC-8564-34BBB5A516CF}"/>
              </a:ext>
            </a:extLst>
          </p:cNvPr>
          <p:cNvSpPr/>
          <p:nvPr/>
        </p:nvSpPr>
        <p:spPr>
          <a:xfrm>
            <a:off x="1916800" y="7796077"/>
            <a:ext cx="45651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Расширяющийся водостойкий рюкзак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SLIM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" name="Google Shape;1078;p37">
            <a:extLst>
              <a:ext uri="{FF2B5EF4-FFF2-40B4-BE49-F238E27FC236}">
                <a16:creationId xmlns:a16="http://schemas.microsoft.com/office/drawing/2014/main" id="{B04E486E-655A-650D-1EFE-9C7E3A54AB56}"/>
              </a:ext>
            </a:extLst>
          </p:cNvPr>
          <p:cNvSpPr/>
          <p:nvPr/>
        </p:nvSpPr>
        <p:spPr>
          <a:xfrm>
            <a:off x="1942857" y="8467527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9293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" name="Google Shape;1079;p37">
            <a:extLst>
              <a:ext uri="{FF2B5EF4-FFF2-40B4-BE49-F238E27FC236}">
                <a16:creationId xmlns:a16="http://schemas.microsoft.com/office/drawing/2014/main" id="{8130F256-3386-E7DF-EA36-3B87E1CD1BA8}"/>
              </a:ext>
            </a:extLst>
          </p:cNvPr>
          <p:cNvSpPr/>
          <p:nvPr/>
        </p:nvSpPr>
        <p:spPr>
          <a:xfrm>
            <a:off x="1930150" y="8903302"/>
            <a:ext cx="4565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Основное отделение можно расширить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 помощью молнии.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" name="Google Shape;1085;p37">
            <a:extLst>
              <a:ext uri="{FF2B5EF4-FFF2-40B4-BE49-F238E27FC236}">
                <a16:creationId xmlns:a16="http://schemas.microsoft.com/office/drawing/2014/main" id="{0A18A2E4-7C57-1A01-5DF1-C9B1E368FFF0}"/>
              </a:ext>
            </a:extLst>
          </p:cNvPr>
          <p:cNvSpPr/>
          <p:nvPr/>
        </p:nvSpPr>
        <p:spPr>
          <a:xfrm>
            <a:off x="1947768" y="9461080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Google Shape;1094;p37">
            <a:extLst>
              <a:ext uri="{FF2B5EF4-FFF2-40B4-BE49-F238E27FC236}">
                <a16:creationId xmlns:a16="http://schemas.microsoft.com/office/drawing/2014/main" id="{39C00E1D-7947-732C-F529-197AF20BC60A}"/>
              </a:ext>
            </a:extLst>
          </p:cNvPr>
          <p:cNvSpPr txBox="1"/>
          <p:nvPr/>
        </p:nvSpPr>
        <p:spPr>
          <a:xfrm>
            <a:off x="1870932" y="9438625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DACEF1FD-D0FF-214F-C86F-1FCC91435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155" y="7853208"/>
            <a:ext cx="1731728" cy="1731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Google Shape;1270;p41">
            <a:extLst>
              <a:ext uri="{FF2B5EF4-FFF2-40B4-BE49-F238E27FC236}">
                <a16:creationId xmlns:a16="http://schemas.microsoft.com/office/drawing/2014/main" id="{A6BA4BB9-89E7-20FB-3762-934DDF3C43FD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206" t="78102" r="51064" b="7170"/>
          <a:stretch/>
        </p:blipFill>
        <p:spPr>
          <a:xfrm rot="900000">
            <a:off x="6280550" y="8346965"/>
            <a:ext cx="3302000" cy="1609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270;p41">
            <a:extLst>
              <a:ext uri="{FF2B5EF4-FFF2-40B4-BE49-F238E27FC236}">
                <a16:creationId xmlns:a16="http://schemas.microsoft.com/office/drawing/2014/main" id="{52218874-4999-7E71-4804-E0C6DADBA610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929" r="63993" b="44727"/>
          <a:stretch/>
        </p:blipFill>
        <p:spPr>
          <a:xfrm flipH="1">
            <a:off x="13059050" y="4071595"/>
            <a:ext cx="4138337" cy="45175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5" name="Google Shape;1275;p42"/>
          <p:cNvPicPr preferRelativeResize="0"/>
          <p:nvPr/>
        </p:nvPicPr>
        <p:blipFill>
          <a:blip r:embed="rId3"/>
          <a:srcRect/>
          <a:stretch/>
        </p:blipFill>
        <p:spPr>
          <a:xfrm>
            <a:off x="2" y="0"/>
            <a:ext cx="18287996" cy="10286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6" name="Google Shape;1276;p42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278212" y="568367"/>
            <a:ext cx="4133846" cy="22669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69;p14">
            <a:extLst>
              <a:ext uri="{FF2B5EF4-FFF2-40B4-BE49-F238E27FC236}">
                <a16:creationId xmlns:a16="http://schemas.microsoft.com/office/drawing/2014/main" id="{4AC3361B-D3A8-1CC3-031A-4AA90BD09F0B}"/>
              </a:ext>
            </a:extLst>
          </p:cNvPr>
          <p:cNvSpPr/>
          <p:nvPr/>
        </p:nvSpPr>
        <p:spPr>
          <a:xfrm>
            <a:off x="-912684" y="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77" name="Google Shape;1277;p42"/>
          <p:cNvSpPr/>
          <p:nvPr/>
        </p:nvSpPr>
        <p:spPr>
          <a:xfrm>
            <a:off x="1930150" y="1882725"/>
            <a:ext cx="37086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Тонкий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компактный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аккумулятор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br>
              <a:rPr lang="ru-RU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Модель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имеет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стильный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алюминиевый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защитный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корпус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78" name="Google Shape;1278;p42"/>
          <p:cNvSpPr/>
          <p:nvPr/>
        </p:nvSpPr>
        <p:spPr>
          <a:xfrm>
            <a:off x="1904107" y="7755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Универсальный</a:t>
            </a:r>
            <a:r>
              <a:rPr lang="en-US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аккумулятор</a:t>
            </a:r>
            <a:r>
              <a:rPr lang="en-US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Al 4</a:t>
            </a:r>
            <a:endParaRPr sz="21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80" name="Google Shape;1280;p42"/>
          <p:cNvSpPr/>
          <p:nvPr/>
        </p:nvSpPr>
        <p:spPr>
          <a:xfrm>
            <a:off x="1898499" y="3873100"/>
            <a:ext cx="45711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Портативная</a:t>
            </a:r>
            <a:r>
              <a:rPr lang="en-US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mini Bluetooth-</a:t>
            </a:r>
            <a:r>
              <a:rPr lang="en-US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колонка</a:t>
            </a:r>
            <a:r>
              <a:rPr lang="en-US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ROLL</a:t>
            </a:r>
            <a:endParaRPr sz="21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81" name="Google Shape;1281;p42"/>
          <p:cNvSpPr/>
          <p:nvPr/>
        </p:nvSpPr>
        <p:spPr>
          <a:xfrm>
            <a:off x="1942865" y="1446944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37169</a:t>
            </a:r>
            <a:endParaRPr sz="1600" u="sng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82" name="Google Shape;1282;p42"/>
          <p:cNvSpPr/>
          <p:nvPr/>
        </p:nvSpPr>
        <p:spPr>
          <a:xfrm>
            <a:off x="1930150" y="4980300"/>
            <a:ext cx="3565582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металл. Громкая связь + </a:t>
            </a:r>
            <a:r>
              <a:rPr lang="en-US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TWS</a:t>
            </a:r>
            <a:r>
              <a:rPr lang="ru-RU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br>
              <a:rPr lang="ru-RU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Возможность подключить до 4 колонок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 одному устройству.</a:t>
            </a:r>
            <a:endParaRPr sz="12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84" name="Google Shape;1284;p42"/>
          <p:cNvSpPr/>
          <p:nvPr/>
        </p:nvSpPr>
        <p:spPr>
          <a:xfrm>
            <a:off x="1942865" y="454451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/>
              </a:rPr>
              <a:t>арт. 26535</a:t>
            </a:r>
            <a:endParaRPr sz="1600" u="sng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85" name="Google Shape;1285;p42"/>
          <p:cNvSpPr/>
          <p:nvPr/>
        </p:nvSpPr>
        <p:spPr>
          <a:xfrm>
            <a:off x="1916800" y="7197075"/>
            <a:ext cx="48126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Кружка с прорезиненным покрытием 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SWEET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287" name="Google Shape;1287;p42"/>
          <p:cNvSpPr/>
          <p:nvPr/>
        </p:nvSpPr>
        <p:spPr>
          <a:xfrm>
            <a:off x="1942857" y="7868525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23499</a:t>
            </a:r>
            <a:endParaRPr sz="1600" u="sng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88" name="Google Shape;1288;p42"/>
          <p:cNvSpPr/>
          <p:nvPr/>
        </p:nvSpPr>
        <p:spPr>
          <a:xfrm>
            <a:off x="1930150" y="8304300"/>
            <a:ext cx="3708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При гравировке вскрывается </a:t>
            </a:r>
            <a:br>
              <a:rPr lang="ru-RU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зеркальная золотая подложка.</a:t>
            </a:r>
            <a:endParaRPr sz="13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89" name="Google Shape;1289;p42"/>
          <p:cNvSpPr/>
          <p:nvPr/>
        </p:nvSpPr>
        <p:spPr>
          <a:xfrm>
            <a:off x="2291329" y="2711913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290" name="Google Shape;1290;p42"/>
          <p:cNvSpPr txBox="1"/>
          <p:nvPr/>
        </p:nvSpPr>
        <p:spPr>
          <a:xfrm>
            <a:off x="2226399" y="2689458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dk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dk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2" name="Google Shape;1292;p42"/>
          <p:cNvSpPr/>
          <p:nvPr/>
        </p:nvSpPr>
        <p:spPr>
          <a:xfrm>
            <a:off x="2291329" y="5814485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293" name="Google Shape;1293;p42"/>
          <p:cNvSpPr txBox="1"/>
          <p:nvPr/>
        </p:nvSpPr>
        <p:spPr>
          <a:xfrm>
            <a:off x="2226399" y="5792030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dk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dk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95" name="Google Shape;1295;p42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70" y="1010600"/>
            <a:ext cx="1378800" cy="139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7" name="Google Shape;1297;p42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554" y="7246825"/>
            <a:ext cx="1587976" cy="1587924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42"/>
          <p:cNvSpPr/>
          <p:nvPr/>
        </p:nvSpPr>
        <p:spPr>
          <a:xfrm>
            <a:off x="1943100" y="8862078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299" name="Google Shape;1299;p42"/>
          <p:cNvSpPr txBox="1"/>
          <p:nvPr/>
        </p:nvSpPr>
        <p:spPr>
          <a:xfrm>
            <a:off x="1878170" y="8839623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dk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dk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01" name="Google Shape;1301;p42"/>
          <p:cNvSpPr/>
          <p:nvPr/>
        </p:nvSpPr>
        <p:spPr>
          <a:xfrm>
            <a:off x="1286500" y="5158350"/>
            <a:ext cx="285900" cy="37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05" name="Google Shape;1305;p42"/>
          <p:cNvSpPr/>
          <p:nvPr/>
        </p:nvSpPr>
        <p:spPr>
          <a:xfrm rot="5400000">
            <a:off x="2024385" y="2630864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6" name="Google Shape;1306;p42"/>
          <p:cNvSpPr/>
          <p:nvPr/>
        </p:nvSpPr>
        <p:spPr>
          <a:xfrm rot="5400000">
            <a:off x="2024385" y="2778617"/>
            <a:ext cx="103800" cy="217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FFFF"/>
              </a:gs>
              <a:gs pos="100000">
                <a:srgbClr val="B3B3B3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7" name="Google Shape;1307;p42"/>
          <p:cNvSpPr/>
          <p:nvPr/>
        </p:nvSpPr>
        <p:spPr>
          <a:xfrm rot="5400000">
            <a:off x="2024385" y="2912955"/>
            <a:ext cx="103800" cy="217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DECDB"/>
              </a:gs>
              <a:gs pos="100000">
                <a:srgbClr val="F0AA63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505;p23">
            <a:extLst>
              <a:ext uri="{FF2B5EF4-FFF2-40B4-BE49-F238E27FC236}">
                <a16:creationId xmlns:a16="http://schemas.microsoft.com/office/drawing/2014/main" id="{12C7D8A0-4567-C079-2094-E0CEE6AD9F21}"/>
              </a:ext>
            </a:extLst>
          </p:cNvPr>
          <p:cNvSpPr/>
          <p:nvPr/>
        </p:nvSpPr>
        <p:spPr>
          <a:xfrm>
            <a:off x="3409119" y="2718708"/>
            <a:ext cx="965400" cy="372600"/>
          </a:xfrm>
          <a:prstGeom prst="roundRect">
            <a:avLst>
              <a:gd name="adj" fmla="val 16667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В ПУТИ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02.12.25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9" name="Picture 2" descr="Портативная mini Bluetooth-колонка Sound Burger ">
            <a:extLst>
              <a:ext uri="{FF2B5EF4-FFF2-40B4-BE49-F238E27FC236}">
                <a16:creationId xmlns:a16="http://schemas.microsoft.com/office/drawing/2014/main" id="{4B19C2DA-2E23-206C-3B2E-BB5DB619B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713" y="4044123"/>
            <a:ext cx="1565129" cy="1565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3" name="Google Shape;1365;p44">
            <a:extLst>
              <a:ext uri="{FF2B5EF4-FFF2-40B4-BE49-F238E27FC236}">
                <a16:creationId xmlns:a16="http://schemas.microsoft.com/office/drawing/2014/main" id="{5F4CA3D6-FE58-AC0B-C719-E2D91AE35DDD}"/>
              </a:ext>
            </a:extLst>
          </p:cNvPr>
          <p:cNvGrpSpPr/>
          <p:nvPr/>
        </p:nvGrpSpPr>
        <p:grpSpPr>
          <a:xfrm>
            <a:off x="1938163" y="5854385"/>
            <a:ext cx="284271" cy="284314"/>
            <a:chOff x="3249645" y="7870581"/>
            <a:chExt cx="284271" cy="284314"/>
          </a:xfrm>
        </p:grpSpPr>
        <p:pic>
          <p:nvPicPr>
            <p:cNvPr id="44" name="Google Shape;1366;p44">
              <a:extLst>
                <a:ext uri="{FF2B5EF4-FFF2-40B4-BE49-F238E27FC236}">
                  <a16:creationId xmlns:a16="http://schemas.microsoft.com/office/drawing/2014/main" id="{371C02A4-215E-CED7-AC5E-5B22E9F64DAA}"/>
                </a:ext>
              </a:extLst>
            </p:cNvPr>
            <p:cNvPicPr preferRelativeResize="0"/>
            <p:nvPr/>
          </p:nvPicPr>
          <p:blipFill rotWithShape="1">
            <a:blip r:embed="rId1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76749" y="8000123"/>
              <a:ext cx="33519" cy="310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" name="Google Shape;1367;p44">
              <a:extLst>
                <a:ext uri="{FF2B5EF4-FFF2-40B4-BE49-F238E27FC236}">
                  <a16:creationId xmlns:a16="http://schemas.microsoft.com/office/drawing/2014/main" id="{89287860-2201-6A52-CE1F-F1A021025658}"/>
                </a:ext>
              </a:extLst>
            </p:cNvPr>
            <p:cNvSpPr/>
            <p:nvPr/>
          </p:nvSpPr>
          <p:spPr>
            <a:xfrm>
              <a:off x="3384761" y="7997666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126349" y="0"/>
                  </a:moveTo>
                  <a:lnTo>
                    <a:pt x="92257" y="2381"/>
                  </a:lnTo>
                  <a:lnTo>
                    <a:pt x="59626" y="9311"/>
                  </a:lnTo>
                  <a:lnTo>
                    <a:pt x="28769" y="20468"/>
                  </a:lnTo>
                  <a:lnTo>
                    <a:pt x="0" y="35530"/>
                  </a:lnTo>
                  <a:lnTo>
                    <a:pt x="126349" y="254276"/>
                  </a:lnTo>
                  <a:lnTo>
                    <a:pt x="126349" y="0"/>
                  </a:lnTo>
                  <a:close/>
                </a:path>
              </a:pathLst>
            </a:custGeom>
            <a:solidFill>
              <a:srgbClr val="153C9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368;p44">
              <a:extLst>
                <a:ext uri="{FF2B5EF4-FFF2-40B4-BE49-F238E27FC236}">
                  <a16:creationId xmlns:a16="http://schemas.microsoft.com/office/drawing/2014/main" id="{5484DA33-071E-4AE5-0131-CE42B2CF4732}"/>
                </a:ext>
              </a:extLst>
            </p:cNvPr>
            <p:cNvSpPr/>
            <p:nvPr/>
          </p:nvSpPr>
          <p:spPr>
            <a:xfrm>
              <a:off x="3393499" y="8015250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2080134" y="0"/>
                  </a:moveTo>
                  <a:lnTo>
                    <a:pt x="242216" y="0"/>
                  </a:lnTo>
                  <a:lnTo>
                    <a:pt x="238578" y="31903"/>
                  </a:lnTo>
                  <a:lnTo>
                    <a:pt x="230922" y="62432"/>
                  </a:lnTo>
                  <a:lnTo>
                    <a:pt x="204738" y="118186"/>
                  </a:lnTo>
                  <a:lnTo>
                    <a:pt x="165729" y="165265"/>
                  </a:lnTo>
                  <a:lnTo>
                    <a:pt x="116145" y="201213"/>
                  </a:lnTo>
                  <a:lnTo>
                    <a:pt x="60925" y="223071"/>
                  </a:lnTo>
                  <a:lnTo>
                    <a:pt x="0" y="230806"/>
                  </a:lnTo>
                  <a:lnTo>
                    <a:pt x="0" y="2068445"/>
                  </a:lnTo>
                  <a:lnTo>
                    <a:pt x="51237" y="2067826"/>
                  </a:lnTo>
                  <a:lnTo>
                    <a:pt x="102171" y="2065980"/>
                  </a:lnTo>
                  <a:lnTo>
                    <a:pt x="152787" y="2062920"/>
                  </a:lnTo>
                  <a:lnTo>
                    <a:pt x="203070" y="2058660"/>
                  </a:lnTo>
                  <a:lnTo>
                    <a:pt x="253007" y="2053215"/>
                  </a:lnTo>
                  <a:lnTo>
                    <a:pt x="302583" y="2046599"/>
                  </a:lnTo>
                  <a:lnTo>
                    <a:pt x="351784" y="2038826"/>
                  </a:lnTo>
                  <a:lnTo>
                    <a:pt x="400597" y="2029909"/>
                  </a:lnTo>
                  <a:lnTo>
                    <a:pt x="449006" y="2019865"/>
                  </a:lnTo>
                  <a:lnTo>
                    <a:pt x="496998" y="2008705"/>
                  </a:lnTo>
                  <a:lnTo>
                    <a:pt x="544559" y="1996446"/>
                  </a:lnTo>
                  <a:lnTo>
                    <a:pt x="591674" y="1983100"/>
                  </a:lnTo>
                  <a:lnTo>
                    <a:pt x="638329" y="1968682"/>
                  </a:lnTo>
                  <a:lnTo>
                    <a:pt x="684510" y="1953206"/>
                  </a:lnTo>
                  <a:lnTo>
                    <a:pt x="730203" y="1936687"/>
                  </a:lnTo>
                  <a:lnTo>
                    <a:pt x="775394" y="1919138"/>
                  </a:lnTo>
                  <a:lnTo>
                    <a:pt x="820068" y="1900573"/>
                  </a:lnTo>
                  <a:lnTo>
                    <a:pt x="864211" y="1881008"/>
                  </a:lnTo>
                  <a:lnTo>
                    <a:pt x="907810" y="1860455"/>
                  </a:lnTo>
                  <a:lnTo>
                    <a:pt x="950850" y="1838930"/>
                  </a:lnTo>
                  <a:lnTo>
                    <a:pt x="993317" y="1816446"/>
                  </a:lnTo>
                  <a:lnTo>
                    <a:pt x="1035196" y="1793017"/>
                  </a:lnTo>
                  <a:lnTo>
                    <a:pt x="1077820" y="1767830"/>
                  </a:lnTo>
                  <a:lnTo>
                    <a:pt x="1119784" y="1741667"/>
                  </a:lnTo>
                  <a:lnTo>
                    <a:pt x="1161075" y="1714542"/>
                  </a:lnTo>
                  <a:lnTo>
                    <a:pt x="1201675" y="1686472"/>
                  </a:lnTo>
                  <a:lnTo>
                    <a:pt x="1241571" y="1657471"/>
                  </a:lnTo>
                  <a:lnTo>
                    <a:pt x="1280744" y="1627557"/>
                  </a:lnTo>
                  <a:lnTo>
                    <a:pt x="1319181" y="1596744"/>
                  </a:lnTo>
                  <a:lnTo>
                    <a:pt x="1356865" y="1565047"/>
                  </a:lnTo>
                  <a:lnTo>
                    <a:pt x="1393781" y="1532483"/>
                  </a:lnTo>
                  <a:lnTo>
                    <a:pt x="1429913" y="1499068"/>
                  </a:lnTo>
                  <a:lnTo>
                    <a:pt x="1465245" y="1464816"/>
                  </a:lnTo>
                  <a:lnTo>
                    <a:pt x="1499762" y="1429744"/>
                  </a:lnTo>
                  <a:lnTo>
                    <a:pt x="1533448" y="1393867"/>
                  </a:lnTo>
                  <a:lnTo>
                    <a:pt x="1566287" y="1357200"/>
                  </a:lnTo>
                  <a:lnTo>
                    <a:pt x="1598263" y="1319760"/>
                  </a:lnTo>
                  <a:lnTo>
                    <a:pt x="1629362" y="1281562"/>
                  </a:lnTo>
                  <a:lnTo>
                    <a:pt x="1659567" y="1242621"/>
                  </a:lnTo>
                  <a:lnTo>
                    <a:pt x="1688862" y="1202954"/>
                  </a:lnTo>
                  <a:lnTo>
                    <a:pt x="1717232" y="1162576"/>
                  </a:lnTo>
                  <a:lnTo>
                    <a:pt x="1744662" y="1121502"/>
                  </a:lnTo>
                  <a:lnTo>
                    <a:pt x="1771135" y="1079748"/>
                  </a:lnTo>
                  <a:lnTo>
                    <a:pt x="1796635" y="1037330"/>
                  </a:lnTo>
                  <a:lnTo>
                    <a:pt x="1820492" y="995457"/>
                  </a:lnTo>
                  <a:lnTo>
                    <a:pt x="1843401" y="952986"/>
                  </a:lnTo>
                  <a:lnTo>
                    <a:pt x="1865347" y="909931"/>
                  </a:lnTo>
                  <a:lnTo>
                    <a:pt x="1886315" y="866306"/>
                  </a:lnTo>
                  <a:lnTo>
                    <a:pt x="1906292" y="822125"/>
                  </a:lnTo>
                  <a:lnTo>
                    <a:pt x="1925263" y="777404"/>
                  </a:lnTo>
                  <a:lnTo>
                    <a:pt x="1943213" y="732155"/>
                  </a:lnTo>
                  <a:lnTo>
                    <a:pt x="1960128" y="686394"/>
                  </a:lnTo>
                  <a:lnTo>
                    <a:pt x="1975993" y="640136"/>
                  </a:lnTo>
                  <a:lnTo>
                    <a:pt x="1990794" y="593394"/>
                  </a:lnTo>
                  <a:lnTo>
                    <a:pt x="2004516" y="546182"/>
                  </a:lnTo>
                  <a:lnTo>
                    <a:pt x="2017146" y="498516"/>
                  </a:lnTo>
                  <a:lnTo>
                    <a:pt x="2028668" y="450409"/>
                  </a:lnTo>
                  <a:lnTo>
                    <a:pt x="2039067" y="401876"/>
                  </a:lnTo>
                  <a:lnTo>
                    <a:pt x="2048331" y="352932"/>
                  </a:lnTo>
                  <a:lnTo>
                    <a:pt x="2056443" y="303590"/>
                  </a:lnTo>
                  <a:lnTo>
                    <a:pt x="2063389" y="253865"/>
                  </a:lnTo>
                  <a:lnTo>
                    <a:pt x="2069156" y="203771"/>
                  </a:lnTo>
                  <a:lnTo>
                    <a:pt x="2073728" y="153324"/>
                  </a:lnTo>
                  <a:lnTo>
                    <a:pt x="2077092" y="102536"/>
                  </a:lnTo>
                  <a:lnTo>
                    <a:pt x="2079232" y="51423"/>
                  </a:lnTo>
                  <a:lnTo>
                    <a:pt x="2080134" y="0"/>
                  </a:lnTo>
                  <a:close/>
                </a:path>
              </a:pathLst>
            </a:custGeom>
            <a:gradFill>
              <a:gsLst>
                <a:gs pos="0">
                  <a:srgbClr val="FFF6DB"/>
                </a:gs>
                <a:gs pos="100000">
                  <a:srgbClr val="FAD15C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7" name="Google Shape;1369;p44">
              <a:extLst>
                <a:ext uri="{FF2B5EF4-FFF2-40B4-BE49-F238E27FC236}">
                  <a16:creationId xmlns:a16="http://schemas.microsoft.com/office/drawing/2014/main" id="{012E455B-1283-24DE-4A6B-1E7E15F564B1}"/>
                </a:ext>
              </a:extLst>
            </p:cNvPr>
            <p:cNvPicPr preferRelativeResize="0"/>
            <p:nvPr/>
          </p:nvPicPr>
          <p:blipFill rotWithShape="1">
            <a:blip r:embed="rId1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93505" y="8015250"/>
              <a:ext cx="16744" cy="81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" name="Google Shape;1370;p44">
              <a:extLst>
                <a:ext uri="{FF2B5EF4-FFF2-40B4-BE49-F238E27FC236}">
                  <a16:creationId xmlns:a16="http://schemas.microsoft.com/office/drawing/2014/main" id="{03A3AD3F-768E-BAFE-9139-C8740C1CF5DB}"/>
                </a:ext>
              </a:extLst>
            </p:cNvPr>
            <p:cNvSpPr/>
            <p:nvPr/>
          </p:nvSpPr>
          <p:spPr>
            <a:xfrm>
              <a:off x="3249645" y="7870581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2080227" y="0"/>
                  </a:moveTo>
                  <a:lnTo>
                    <a:pt x="2028411" y="632"/>
                  </a:lnTo>
                  <a:lnTo>
                    <a:pt x="1976908" y="2521"/>
                  </a:lnTo>
                  <a:lnTo>
                    <a:pt x="1925732" y="5652"/>
                  </a:lnTo>
                  <a:lnTo>
                    <a:pt x="1874897" y="10009"/>
                  </a:lnTo>
                  <a:lnTo>
                    <a:pt x="1824419" y="15578"/>
                  </a:lnTo>
                  <a:lnTo>
                    <a:pt x="1774312" y="22345"/>
                  </a:lnTo>
                  <a:lnTo>
                    <a:pt x="1724590" y="30294"/>
                  </a:lnTo>
                  <a:lnTo>
                    <a:pt x="1675267" y="39411"/>
                  </a:lnTo>
                  <a:lnTo>
                    <a:pt x="1626360" y="49681"/>
                  </a:lnTo>
                  <a:lnTo>
                    <a:pt x="1577881" y="61090"/>
                  </a:lnTo>
                  <a:lnTo>
                    <a:pt x="1529846" y="73622"/>
                  </a:lnTo>
                  <a:lnTo>
                    <a:pt x="1482270" y="87264"/>
                  </a:lnTo>
                  <a:lnTo>
                    <a:pt x="1435166" y="102001"/>
                  </a:lnTo>
                  <a:lnTo>
                    <a:pt x="1388550" y="117817"/>
                  </a:lnTo>
                  <a:lnTo>
                    <a:pt x="1342436" y="134698"/>
                  </a:lnTo>
                  <a:lnTo>
                    <a:pt x="1296838" y="152630"/>
                  </a:lnTo>
                  <a:lnTo>
                    <a:pt x="1251772" y="171598"/>
                  </a:lnTo>
                  <a:lnTo>
                    <a:pt x="1207251" y="191586"/>
                  </a:lnTo>
                  <a:lnTo>
                    <a:pt x="1163291" y="212581"/>
                  </a:lnTo>
                  <a:lnTo>
                    <a:pt x="1119905" y="234568"/>
                  </a:lnTo>
                  <a:lnTo>
                    <a:pt x="1077110" y="257531"/>
                  </a:lnTo>
                  <a:lnTo>
                    <a:pt x="1034918" y="281457"/>
                  </a:lnTo>
                  <a:lnTo>
                    <a:pt x="992112" y="307068"/>
                  </a:lnTo>
                  <a:lnTo>
                    <a:pt x="949979" y="333669"/>
                  </a:lnTo>
                  <a:lnTo>
                    <a:pt x="908534" y="361245"/>
                  </a:lnTo>
                  <a:lnTo>
                    <a:pt x="867795" y="389778"/>
                  </a:lnTo>
                  <a:lnTo>
                    <a:pt x="827776" y="419253"/>
                  </a:lnTo>
                  <a:lnTo>
                    <a:pt x="788495" y="449654"/>
                  </a:lnTo>
                  <a:lnTo>
                    <a:pt x="749967" y="480964"/>
                  </a:lnTo>
                  <a:lnTo>
                    <a:pt x="712208" y="513168"/>
                  </a:lnTo>
                  <a:lnTo>
                    <a:pt x="675235" y="546250"/>
                  </a:lnTo>
                  <a:lnTo>
                    <a:pt x="639064" y="580193"/>
                  </a:lnTo>
                  <a:lnTo>
                    <a:pt x="603710" y="614981"/>
                  </a:lnTo>
                  <a:lnTo>
                    <a:pt x="569190" y="650598"/>
                  </a:lnTo>
                  <a:lnTo>
                    <a:pt x="535519" y="687029"/>
                  </a:lnTo>
                  <a:lnTo>
                    <a:pt x="502715" y="724256"/>
                  </a:lnTo>
                  <a:lnTo>
                    <a:pt x="470793" y="762264"/>
                  </a:lnTo>
                  <a:lnTo>
                    <a:pt x="439768" y="801037"/>
                  </a:lnTo>
                  <a:lnTo>
                    <a:pt x="409658" y="840559"/>
                  </a:lnTo>
                  <a:lnTo>
                    <a:pt x="380479" y="880813"/>
                  </a:lnTo>
                  <a:lnTo>
                    <a:pt x="352246" y="921784"/>
                  </a:lnTo>
                  <a:lnTo>
                    <a:pt x="324975" y="963455"/>
                  </a:lnTo>
                  <a:lnTo>
                    <a:pt x="298684" y="1005810"/>
                  </a:lnTo>
                  <a:lnTo>
                    <a:pt x="273386" y="1048833"/>
                  </a:lnTo>
                  <a:lnTo>
                    <a:pt x="249047" y="1092586"/>
                  </a:lnTo>
                  <a:lnTo>
                    <a:pt x="225738" y="1136977"/>
                  </a:lnTo>
                  <a:lnTo>
                    <a:pt x="203474" y="1181989"/>
                  </a:lnTo>
                  <a:lnTo>
                    <a:pt x="182273" y="1227607"/>
                  </a:lnTo>
                  <a:lnTo>
                    <a:pt x="162149" y="1273814"/>
                  </a:lnTo>
                  <a:lnTo>
                    <a:pt x="143120" y="1320596"/>
                  </a:lnTo>
                  <a:lnTo>
                    <a:pt x="125202" y="1367934"/>
                  </a:lnTo>
                  <a:lnTo>
                    <a:pt x="108410" y="1415814"/>
                  </a:lnTo>
                  <a:lnTo>
                    <a:pt x="92761" y="1464220"/>
                  </a:lnTo>
                  <a:lnTo>
                    <a:pt x="78271" y="1513135"/>
                  </a:lnTo>
                  <a:lnTo>
                    <a:pt x="64956" y="1562543"/>
                  </a:lnTo>
                  <a:lnTo>
                    <a:pt x="52833" y="1612428"/>
                  </a:lnTo>
                  <a:lnTo>
                    <a:pt x="41917" y="1662775"/>
                  </a:lnTo>
                  <a:lnTo>
                    <a:pt x="32224" y="1713567"/>
                  </a:lnTo>
                  <a:lnTo>
                    <a:pt x="23772" y="1764788"/>
                  </a:lnTo>
                  <a:lnTo>
                    <a:pt x="16575" y="1816422"/>
                  </a:lnTo>
                  <a:lnTo>
                    <a:pt x="10651" y="1868453"/>
                  </a:lnTo>
                  <a:lnTo>
                    <a:pt x="6015" y="1920865"/>
                  </a:lnTo>
                  <a:lnTo>
                    <a:pt x="2684" y="1973642"/>
                  </a:lnTo>
                  <a:lnTo>
                    <a:pt x="673" y="2026768"/>
                  </a:lnTo>
                  <a:lnTo>
                    <a:pt x="0" y="2080227"/>
                  </a:lnTo>
                  <a:lnTo>
                    <a:pt x="92" y="2092008"/>
                  </a:lnTo>
                  <a:lnTo>
                    <a:pt x="1838010" y="2092008"/>
                  </a:lnTo>
                  <a:lnTo>
                    <a:pt x="1837824" y="2088112"/>
                  </a:lnTo>
                  <a:lnTo>
                    <a:pt x="1837731" y="2080227"/>
                  </a:lnTo>
                  <a:lnTo>
                    <a:pt x="1844909" y="2021528"/>
                  </a:lnTo>
                  <a:lnTo>
                    <a:pt x="1865376" y="1967977"/>
                  </a:lnTo>
                  <a:lnTo>
                    <a:pt x="1903191" y="1914532"/>
                  </a:lnTo>
                  <a:lnTo>
                    <a:pt x="1953877" y="1873261"/>
                  </a:lnTo>
                  <a:lnTo>
                    <a:pt x="2013503" y="1847043"/>
                  </a:lnTo>
                  <a:lnTo>
                    <a:pt x="2080227" y="1837731"/>
                  </a:lnTo>
                  <a:lnTo>
                    <a:pt x="2080227" y="0"/>
                  </a:ln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9" name="Google Shape;1371;p44">
              <a:extLst>
                <a:ext uri="{FF2B5EF4-FFF2-40B4-BE49-F238E27FC236}">
                  <a16:creationId xmlns:a16="http://schemas.microsoft.com/office/drawing/2014/main" id="{D4B86858-25E2-2E34-4A62-49F6B3917E41}"/>
                </a:ext>
              </a:extLst>
            </p:cNvPr>
            <p:cNvPicPr preferRelativeResize="0"/>
            <p:nvPr/>
          </p:nvPicPr>
          <p:blipFill rotWithShape="1">
            <a:blip r:embed="rId1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76730" y="8006673"/>
              <a:ext cx="16769" cy="85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" name="Google Shape;1372;p44">
              <a:extLst>
                <a:ext uri="{FF2B5EF4-FFF2-40B4-BE49-F238E27FC236}">
                  <a16:creationId xmlns:a16="http://schemas.microsoft.com/office/drawing/2014/main" id="{C9AB40B0-B611-3EEA-8560-0D5C36638FC5}"/>
                </a:ext>
              </a:extLst>
            </p:cNvPr>
            <p:cNvSpPr/>
            <p:nvPr/>
          </p:nvSpPr>
          <p:spPr>
            <a:xfrm>
              <a:off x="3393499" y="7870581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0" y="0"/>
                  </a:moveTo>
                  <a:lnTo>
                    <a:pt x="0" y="1837731"/>
                  </a:lnTo>
                  <a:lnTo>
                    <a:pt x="34092" y="1840113"/>
                  </a:lnTo>
                  <a:lnTo>
                    <a:pt x="66723" y="1847043"/>
                  </a:lnTo>
                  <a:lnTo>
                    <a:pt x="126349" y="1873261"/>
                  </a:lnTo>
                  <a:lnTo>
                    <a:pt x="177047" y="1914532"/>
                  </a:lnTo>
                  <a:lnTo>
                    <a:pt x="214943" y="1967977"/>
                  </a:lnTo>
                  <a:lnTo>
                    <a:pt x="235328" y="2021528"/>
                  </a:lnTo>
                  <a:lnTo>
                    <a:pt x="242495" y="2080227"/>
                  </a:lnTo>
                  <a:lnTo>
                    <a:pt x="242216" y="2092008"/>
                  </a:lnTo>
                  <a:lnTo>
                    <a:pt x="2080134" y="2092008"/>
                  </a:lnTo>
                  <a:lnTo>
                    <a:pt x="2079553" y="2026780"/>
                  </a:lnTo>
                  <a:lnTo>
                    <a:pt x="2077542" y="1973664"/>
                  </a:lnTo>
                  <a:lnTo>
                    <a:pt x="2074211" y="1920894"/>
                  </a:lnTo>
                  <a:lnTo>
                    <a:pt x="2069575" y="1868488"/>
                  </a:lnTo>
                  <a:lnTo>
                    <a:pt x="2063651" y="1816460"/>
                  </a:lnTo>
                  <a:lnTo>
                    <a:pt x="2056454" y="1764828"/>
                  </a:lnTo>
                  <a:lnTo>
                    <a:pt x="2048002" y="1713608"/>
                  </a:lnTo>
                  <a:lnTo>
                    <a:pt x="2038310" y="1662815"/>
                  </a:lnTo>
                  <a:lnTo>
                    <a:pt x="2027394" y="1612467"/>
                  </a:lnTo>
                  <a:lnTo>
                    <a:pt x="2015270" y="1562579"/>
                  </a:lnTo>
                  <a:lnTo>
                    <a:pt x="2001955" y="1513168"/>
                  </a:lnTo>
                  <a:lnTo>
                    <a:pt x="1987465" y="1464249"/>
                  </a:lnTo>
                  <a:lnTo>
                    <a:pt x="1971816" y="1415839"/>
                  </a:lnTo>
                  <a:lnTo>
                    <a:pt x="1955024" y="1367955"/>
                  </a:lnTo>
                  <a:lnTo>
                    <a:pt x="1937106" y="1320612"/>
                  </a:lnTo>
                  <a:lnTo>
                    <a:pt x="1918077" y="1273826"/>
                  </a:lnTo>
                  <a:lnTo>
                    <a:pt x="1897953" y="1227615"/>
                  </a:lnTo>
                  <a:lnTo>
                    <a:pt x="1876752" y="1181994"/>
                  </a:lnTo>
                  <a:lnTo>
                    <a:pt x="1854488" y="1136979"/>
                  </a:lnTo>
                  <a:lnTo>
                    <a:pt x="1831179" y="1092587"/>
                  </a:lnTo>
                  <a:lnTo>
                    <a:pt x="1806840" y="1048833"/>
                  </a:lnTo>
                  <a:lnTo>
                    <a:pt x="1781543" y="1005810"/>
                  </a:lnTo>
                  <a:lnTo>
                    <a:pt x="1755253" y="963455"/>
                  </a:lnTo>
                  <a:lnTo>
                    <a:pt x="1727985" y="921784"/>
                  </a:lnTo>
                  <a:lnTo>
                    <a:pt x="1699755" y="880813"/>
                  </a:lnTo>
                  <a:lnTo>
                    <a:pt x="1670579" y="840559"/>
                  </a:lnTo>
                  <a:lnTo>
                    <a:pt x="1640473" y="801037"/>
                  </a:lnTo>
                  <a:lnTo>
                    <a:pt x="1609453" y="762264"/>
                  </a:lnTo>
                  <a:lnTo>
                    <a:pt x="1577535" y="724256"/>
                  </a:lnTo>
                  <a:lnTo>
                    <a:pt x="1544734" y="687029"/>
                  </a:lnTo>
                  <a:lnTo>
                    <a:pt x="1511068" y="650598"/>
                  </a:lnTo>
                  <a:lnTo>
                    <a:pt x="1476551" y="614981"/>
                  </a:lnTo>
                  <a:lnTo>
                    <a:pt x="1441200" y="580193"/>
                  </a:lnTo>
                  <a:lnTo>
                    <a:pt x="1405031" y="546250"/>
                  </a:lnTo>
                  <a:lnTo>
                    <a:pt x="1368059" y="513168"/>
                  </a:lnTo>
                  <a:lnTo>
                    <a:pt x="1330300" y="480964"/>
                  </a:lnTo>
                  <a:lnTo>
                    <a:pt x="1291771" y="449654"/>
                  </a:lnTo>
                  <a:lnTo>
                    <a:pt x="1252488" y="419253"/>
                  </a:lnTo>
                  <a:lnTo>
                    <a:pt x="1212465" y="389778"/>
                  </a:lnTo>
                  <a:lnTo>
                    <a:pt x="1171720" y="361245"/>
                  </a:lnTo>
                  <a:lnTo>
                    <a:pt x="1130268" y="333669"/>
                  </a:lnTo>
                  <a:lnTo>
                    <a:pt x="1088126" y="307068"/>
                  </a:lnTo>
                  <a:lnTo>
                    <a:pt x="1045308" y="281457"/>
                  </a:lnTo>
                  <a:lnTo>
                    <a:pt x="1003116" y="257531"/>
                  </a:lnTo>
                  <a:lnTo>
                    <a:pt x="960319" y="234568"/>
                  </a:lnTo>
                  <a:lnTo>
                    <a:pt x="916931" y="212581"/>
                  </a:lnTo>
                  <a:lnTo>
                    <a:pt x="872968" y="191586"/>
                  </a:lnTo>
                  <a:lnTo>
                    <a:pt x="828443" y="171598"/>
                  </a:lnTo>
                  <a:lnTo>
                    <a:pt x="783373" y="152630"/>
                  </a:lnTo>
                  <a:lnTo>
                    <a:pt x="737771" y="134698"/>
                  </a:lnTo>
                  <a:lnTo>
                    <a:pt x="691653" y="117817"/>
                  </a:lnTo>
                  <a:lnTo>
                    <a:pt x="645033" y="102001"/>
                  </a:lnTo>
                  <a:lnTo>
                    <a:pt x="597925" y="87264"/>
                  </a:lnTo>
                  <a:lnTo>
                    <a:pt x="550345" y="73622"/>
                  </a:lnTo>
                  <a:lnTo>
                    <a:pt x="502307" y="61090"/>
                  </a:lnTo>
                  <a:lnTo>
                    <a:pt x="453827" y="49681"/>
                  </a:lnTo>
                  <a:lnTo>
                    <a:pt x="404918" y="39411"/>
                  </a:lnTo>
                  <a:lnTo>
                    <a:pt x="355595" y="30294"/>
                  </a:lnTo>
                  <a:lnTo>
                    <a:pt x="305874" y="22345"/>
                  </a:lnTo>
                  <a:lnTo>
                    <a:pt x="255769" y="15578"/>
                  </a:lnTo>
                  <a:lnTo>
                    <a:pt x="205295" y="10009"/>
                  </a:lnTo>
                  <a:lnTo>
                    <a:pt x="154466" y="5652"/>
                  </a:lnTo>
                  <a:lnTo>
                    <a:pt x="103297" y="2521"/>
                  </a:lnTo>
                  <a:lnTo>
                    <a:pt x="51804" y="6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000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373;p44">
              <a:extLst>
                <a:ext uri="{FF2B5EF4-FFF2-40B4-BE49-F238E27FC236}">
                  <a16:creationId xmlns:a16="http://schemas.microsoft.com/office/drawing/2014/main" id="{7D2D4D3A-96AE-A07A-31AE-4074ECA89A13}"/>
                </a:ext>
              </a:extLst>
            </p:cNvPr>
            <p:cNvSpPr/>
            <p:nvPr/>
          </p:nvSpPr>
          <p:spPr>
            <a:xfrm>
              <a:off x="3393499" y="7997666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0" y="0"/>
                  </a:moveTo>
                  <a:lnTo>
                    <a:pt x="0" y="254276"/>
                  </a:lnTo>
                  <a:lnTo>
                    <a:pt x="126349" y="35530"/>
                  </a:lnTo>
                  <a:lnTo>
                    <a:pt x="97580" y="20468"/>
                  </a:lnTo>
                  <a:lnTo>
                    <a:pt x="66723" y="9311"/>
                  </a:lnTo>
                  <a:lnTo>
                    <a:pt x="34092" y="2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1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374;p44">
              <a:extLst>
                <a:ext uri="{FF2B5EF4-FFF2-40B4-BE49-F238E27FC236}">
                  <a16:creationId xmlns:a16="http://schemas.microsoft.com/office/drawing/2014/main" id="{8D62DBDF-FC82-F8E9-FCC0-43852FBB6497}"/>
                </a:ext>
              </a:extLst>
            </p:cNvPr>
            <p:cNvSpPr/>
            <p:nvPr/>
          </p:nvSpPr>
          <p:spPr>
            <a:xfrm>
              <a:off x="3249652" y="8015249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1837917" y="0"/>
                  </a:moveTo>
                  <a:lnTo>
                    <a:pt x="0" y="0"/>
                  </a:lnTo>
                  <a:lnTo>
                    <a:pt x="901" y="51423"/>
                  </a:lnTo>
                  <a:lnTo>
                    <a:pt x="3039" y="102536"/>
                  </a:lnTo>
                  <a:lnTo>
                    <a:pt x="6400" y="153324"/>
                  </a:lnTo>
                  <a:lnTo>
                    <a:pt x="10970" y="203771"/>
                  </a:lnTo>
                  <a:lnTo>
                    <a:pt x="16733" y="253865"/>
                  </a:lnTo>
                  <a:lnTo>
                    <a:pt x="23676" y="303590"/>
                  </a:lnTo>
                  <a:lnTo>
                    <a:pt x="31784" y="352932"/>
                  </a:lnTo>
                  <a:lnTo>
                    <a:pt x="41043" y="401876"/>
                  </a:lnTo>
                  <a:lnTo>
                    <a:pt x="51438" y="450409"/>
                  </a:lnTo>
                  <a:lnTo>
                    <a:pt x="62956" y="498516"/>
                  </a:lnTo>
                  <a:lnTo>
                    <a:pt x="75582" y="546182"/>
                  </a:lnTo>
                  <a:lnTo>
                    <a:pt x="89302" y="593394"/>
                  </a:lnTo>
                  <a:lnTo>
                    <a:pt x="104101" y="640136"/>
                  </a:lnTo>
                  <a:lnTo>
                    <a:pt x="119965" y="686394"/>
                  </a:lnTo>
                  <a:lnTo>
                    <a:pt x="136879" y="732155"/>
                  </a:lnTo>
                  <a:lnTo>
                    <a:pt x="154830" y="777404"/>
                  </a:lnTo>
                  <a:lnTo>
                    <a:pt x="173803" y="822125"/>
                  </a:lnTo>
                  <a:lnTo>
                    <a:pt x="193784" y="866306"/>
                  </a:lnTo>
                  <a:lnTo>
                    <a:pt x="214758" y="909931"/>
                  </a:lnTo>
                  <a:lnTo>
                    <a:pt x="236712" y="952986"/>
                  </a:lnTo>
                  <a:lnTo>
                    <a:pt x="259630" y="995457"/>
                  </a:lnTo>
                  <a:lnTo>
                    <a:pt x="283498" y="1037330"/>
                  </a:lnTo>
                  <a:lnTo>
                    <a:pt x="308987" y="1079748"/>
                  </a:lnTo>
                  <a:lnTo>
                    <a:pt x="335451" y="1121502"/>
                  </a:lnTo>
                  <a:lnTo>
                    <a:pt x="362873" y="1162576"/>
                  </a:lnTo>
                  <a:lnTo>
                    <a:pt x="391237" y="1202954"/>
                  </a:lnTo>
                  <a:lnTo>
                    <a:pt x="420529" y="1242621"/>
                  </a:lnTo>
                  <a:lnTo>
                    <a:pt x="450731" y="1281562"/>
                  </a:lnTo>
                  <a:lnTo>
                    <a:pt x="481829" y="1319760"/>
                  </a:lnTo>
                  <a:lnTo>
                    <a:pt x="513806" y="1357200"/>
                  </a:lnTo>
                  <a:lnTo>
                    <a:pt x="546646" y="1393867"/>
                  </a:lnTo>
                  <a:lnTo>
                    <a:pt x="580334" y="1429744"/>
                  </a:lnTo>
                  <a:lnTo>
                    <a:pt x="614853" y="1464816"/>
                  </a:lnTo>
                  <a:lnTo>
                    <a:pt x="650189" y="1499068"/>
                  </a:lnTo>
                  <a:lnTo>
                    <a:pt x="686325" y="1532483"/>
                  </a:lnTo>
                  <a:lnTo>
                    <a:pt x="723245" y="1565047"/>
                  </a:lnTo>
                  <a:lnTo>
                    <a:pt x="760933" y="1596744"/>
                  </a:lnTo>
                  <a:lnTo>
                    <a:pt x="799374" y="1627557"/>
                  </a:lnTo>
                  <a:lnTo>
                    <a:pt x="838552" y="1657471"/>
                  </a:lnTo>
                  <a:lnTo>
                    <a:pt x="878450" y="1686472"/>
                  </a:lnTo>
                  <a:lnTo>
                    <a:pt x="919054" y="1714542"/>
                  </a:lnTo>
                  <a:lnTo>
                    <a:pt x="960347" y="1741667"/>
                  </a:lnTo>
                  <a:lnTo>
                    <a:pt x="1002313" y="1767830"/>
                  </a:lnTo>
                  <a:lnTo>
                    <a:pt x="1044937" y="1793017"/>
                  </a:lnTo>
                  <a:lnTo>
                    <a:pt x="1086804" y="1816446"/>
                  </a:lnTo>
                  <a:lnTo>
                    <a:pt x="1129260" y="1838930"/>
                  </a:lnTo>
                  <a:lnTo>
                    <a:pt x="1172290" y="1860455"/>
                  </a:lnTo>
                  <a:lnTo>
                    <a:pt x="1215881" y="1881008"/>
                  </a:lnTo>
                  <a:lnTo>
                    <a:pt x="1260017" y="1900573"/>
                  </a:lnTo>
                  <a:lnTo>
                    <a:pt x="1304685" y="1919138"/>
                  </a:lnTo>
                  <a:lnTo>
                    <a:pt x="1349870" y="1936687"/>
                  </a:lnTo>
                  <a:lnTo>
                    <a:pt x="1395559" y="1953206"/>
                  </a:lnTo>
                  <a:lnTo>
                    <a:pt x="1441737" y="1968682"/>
                  </a:lnTo>
                  <a:lnTo>
                    <a:pt x="1488391" y="1983100"/>
                  </a:lnTo>
                  <a:lnTo>
                    <a:pt x="1535505" y="1996446"/>
                  </a:lnTo>
                  <a:lnTo>
                    <a:pt x="1583066" y="2008705"/>
                  </a:lnTo>
                  <a:lnTo>
                    <a:pt x="1631060" y="2019865"/>
                  </a:lnTo>
                  <a:lnTo>
                    <a:pt x="1679472" y="2029909"/>
                  </a:lnTo>
                  <a:lnTo>
                    <a:pt x="1728289" y="2038826"/>
                  </a:lnTo>
                  <a:lnTo>
                    <a:pt x="1777495" y="2046599"/>
                  </a:lnTo>
                  <a:lnTo>
                    <a:pt x="1827078" y="2053215"/>
                  </a:lnTo>
                  <a:lnTo>
                    <a:pt x="1877022" y="2058660"/>
                  </a:lnTo>
                  <a:lnTo>
                    <a:pt x="1927314" y="2062920"/>
                  </a:lnTo>
                  <a:lnTo>
                    <a:pt x="1977939" y="2065980"/>
                  </a:lnTo>
                  <a:lnTo>
                    <a:pt x="2028884" y="2067826"/>
                  </a:lnTo>
                  <a:lnTo>
                    <a:pt x="2080134" y="2068445"/>
                  </a:lnTo>
                  <a:lnTo>
                    <a:pt x="2080134" y="230806"/>
                  </a:lnTo>
                  <a:lnTo>
                    <a:pt x="2049071" y="228830"/>
                  </a:lnTo>
                  <a:lnTo>
                    <a:pt x="2019209" y="223071"/>
                  </a:lnTo>
                  <a:lnTo>
                    <a:pt x="1963988" y="201213"/>
                  </a:lnTo>
                  <a:lnTo>
                    <a:pt x="1914404" y="165265"/>
                  </a:lnTo>
                  <a:lnTo>
                    <a:pt x="1875395" y="118186"/>
                  </a:lnTo>
                  <a:lnTo>
                    <a:pt x="1849211" y="62432"/>
                  </a:lnTo>
                  <a:lnTo>
                    <a:pt x="1841555" y="31903"/>
                  </a:lnTo>
                  <a:lnTo>
                    <a:pt x="18379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53" name="Google Shape;1375;p44">
              <a:extLst>
                <a:ext uri="{FF2B5EF4-FFF2-40B4-BE49-F238E27FC236}">
                  <a16:creationId xmlns:a16="http://schemas.microsoft.com/office/drawing/2014/main" id="{A90590FC-F2CA-B610-33BD-93E13F8C8680}"/>
                </a:ext>
              </a:extLst>
            </p:cNvPr>
            <p:cNvPicPr preferRelativeResize="0"/>
            <p:nvPr/>
          </p:nvPicPr>
          <p:blipFill rotWithShape="1">
            <a:blip r:embed="rId1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85467" y="8015250"/>
              <a:ext cx="8032" cy="159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" name="Google Shape;1376;p44">
              <a:extLst>
                <a:ext uri="{FF2B5EF4-FFF2-40B4-BE49-F238E27FC236}">
                  <a16:creationId xmlns:a16="http://schemas.microsoft.com/office/drawing/2014/main" id="{4CFB84D7-D729-1F7E-8D57-44617DB7C282}"/>
                </a:ext>
              </a:extLst>
            </p:cNvPr>
            <p:cNvSpPr/>
            <p:nvPr/>
          </p:nvSpPr>
          <p:spPr>
            <a:xfrm>
              <a:off x="3376730" y="7997666"/>
              <a:ext cx="32747" cy="32747"/>
            </a:xfrm>
            <a:custGeom>
              <a:avLst/>
              <a:gdLst/>
              <a:ahLst/>
              <a:cxnLst/>
              <a:rect l="l" t="t" r="r" b="b"/>
              <a:pathLst>
                <a:path w="485140" h="485139" extrusionOk="0">
                  <a:moveTo>
                    <a:pt x="242495" y="0"/>
                  </a:moveTo>
                  <a:lnTo>
                    <a:pt x="175771" y="9311"/>
                  </a:lnTo>
                  <a:lnTo>
                    <a:pt x="116145" y="35530"/>
                  </a:lnTo>
                  <a:lnTo>
                    <a:pt x="65459" y="76800"/>
                  </a:lnTo>
                  <a:lnTo>
                    <a:pt x="27644" y="130246"/>
                  </a:lnTo>
                  <a:lnTo>
                    <a:pt x="7177" y="183796"/>
                  </a:lnTo>
                  <a:lnTo>
                    <a:pt x="0" y="242495"/>
                  </a:lnTo>
                  <a:lnTo>
                    <a:pt x="278" y="254276"/>
                  </a:lnTo>
                  <a:lnTo>
                    <a:pt x="11572" y="316709"/>
                  </a:lnTo>
                  <a:lnTo>
                    <a:pt x="37756" y="372463"/>
                  </a:lnTo>
                  <a:lnTo>
                    <a:pt x="76765" y="419542"/>
                  </a:lnTo>
                  <a:lnTo>
                    <a:pt x="126349" y="455490"/>
                  </a:lnTo>
                  <a:lnTo>
                    <a:pt x="181569" y="477348"/>
                  </a:lnTo>
                  <a:lnTo>
                    <a:pt x="242495" y="485083"/>
                  </a:lnTo>
                  <a:lnTo>
                    <a:pt x="273558" y="483107"/>
                  </a:lnTo>
                  <a:lnTo>
                    <a:pt x="331856" y="468058"/>
                  </a:lnTo>
                  <a:lnTo>
                    <a:pt x="384615" y="439047"/>
                  </a:lnTo>
                  <a:lnTo>
                    <a:pt x="429190" y="397255"/>
                  </a:lnTo>
                  <a:lnTo>
                    <a:pt x="462039" y="345569"/>
                  </a:lnTo>
                  <a:lnTo>
                    <a:pt x="481073" y="286180"/>
                  </a:lnTo>
                  <a:lnTo>
                    <a:pt x="484990" y="242495"/>
                  </a:lnTo>
                  <a:lnTo>
                    <a:pt x="483164" y="212615"/>
                  </a:lnTo>
                  <a:lnTo>
                    <a:pt x="469179" y="156264"/>
                  </a:lnTo>
                  <a:lnTo>
                    <a:pt x="440256" y="102179"/>
                  </a:lnTo>
                  <a:lnTo>
                    <a:pt x="395628" y="54464"/>
                  </a:lnTo>
                  <a:lnTo>
                    <a:pt x="340075" y="20468"/>
                  </a:lnTo>
                  <a:lnTo>
                    <a:pt x="276587" y="2381"/>
                  </a:lnTo>
                  <a:lnTo>
                    <a:pt x="2424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377;p44">
              <a:extLst>
                <a:ext uri="{FF2B5EF4-FFF2-40B4-BE49-F238E27FC236}">
                  <a16:creationId xmlns:a16="http://schemas.microsoft.com/office/drawing/2014/main" id="{DEEDB06A-85C3-228E-4109-E6AAD1ADAB34}"/>
                </a:ext>
              </a:extLst>
            </p:cNvPr>
            <p:cNvSpPr/>
            <p:nvPr/>
          </p:nvSpPr>
          <p:spPr>
            <a:xfrm>
              <a:off x="3323272" y="7945731"/>
              <a:ext cx="139200" cy="136200"/>
            </a:xfrm>
            <a:prstGeom prst="ellipse">
              <a:avLst/>
            </a:prstGeom>
            <a:solidFill>
              <a:schemeClr val="bg1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FFFFFF"/>
                </a:solidFill>
              </a:endParaRPr>
            </a:p>
          </p:txBody>
        </p:sp>
      </p:grpSp>
      <p:pic>
        <p:nvPicPr>
          <p:cNvPr id="4" name="Google Shape;1276;p42">
            <a:extLst>
              <a:ext uri="{FF2B5EF4-FFF2-40B4-BE49-F238E27FC236}">
                <a16:creationId xmlns:a16="http://schemas.microsoft.com/office/drawing/2014/main" id="{C88E4B13-ABA0-5B73-B17F-11B42B7206C0}"/>
              </a:ext>
            </a:extLst>
          </p:cNvPr>
          <p:cNvPicPr preferRelativeResize="0"/>
          <p:nvPr/>
        </p:nvPicPr>
        <p:blipFill rotWithShape="1">
          <a:blip r:embed="rId1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51179" y="706290"/>
            <a:ext cx="3750297" cy="193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276;p42">
            <a:extLst>
              <a:ext uri="{FF2B5EF4-FFF2-40B4-BE49-F238E27FC236}">
                <a16:creationId xmlns:a16="http://schemas.microsoft.com/office/drawing/2014/main" id="{D26BB652-10DF-7EBA-48AE-1BA467790A44}"/>
              </a:ext>
            </a:extLst>
          </p:cNvPr>
          <p:cNvPicPr preferRelativeResize="0"/>
          <p:nvPr/>
        </p:nvPicPr>
        <p:blipFill rotWithShape="1">
          <a:blip r:embed="rId1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85822" y="211735"/>
            <a:ext cx="2733676" cy="17749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3" name="Google Shape;1313;p43"/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299" b="10299"/>
          <a:stretch/>
        </p:blipFill>
        <p:spPr>
          <a:xfrm>
            <a:off x="1" y="0"/>
            <a:ext cx="18287996" cy="1028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4" name="Google Shape;1314;p43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4200" y="0"/>
            <a:ext cx="7520910" cy="293911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69;p14">
            <a:extLst>
              <a:ext uri="{FF2B5EF4-FFF2-40B4-BE49-F238E27FC236}">
                <a16:creationId xmlns:a16="http://schemas.microsoft.com/office/drawing/2014/main" id="{89578A9B-8C1C-87AD-A1C4-F91CC7690E27}"/>
              </a:ext>
            </a:extLst>
          </p:cNvPr>
          <p:cNvSpPr/>
          <p:nvPr/>
        </p:nvSpPr>
        <p:spPr>
          <a:xfrm>
            <a:off x="-912684" y="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15" name="Google Shape;1315;p43"/>
          <p:cNvSpPr/>
          <p:nvPr/>
        </p:nvSpPr>
        <p:spPr>
          <a:xfrm>
            <a:off x="1930150" y="1882725"/>
            <a:ext cx="47244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Тонкий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компактный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аккумулятор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br>
              <a:rPr lang="ru-RU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Модель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имеет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стильный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алюминиевый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защитный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корпус</a:t>
            </a:r>
            <a:r>
              <a:rPr lang="en-US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16" name="Google Shape;1316;p43"/>
          <p:cNvSpPr/>
          <p:nvPr/>
        </p:nvSpPr>
        <p:spPr>
          <a:xfrm>
            <a:off x="1904107" y="7755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Универсальный</a:t>
            </a:r>
            <a:r>
              <a:rPr lang="en-US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аккумулятор</a:t>
            </a:r>
            <a:r>
              <a:rPr lang="en-US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Al 4</a:t>
            </a:r>
            <a:endParaRPr sz="21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19" name="Google Shape;1319;p43"/>
          <p:cNvSpPr/>
          <p:nvPr/>
        </p:nvSpPr>
        <p:spPr>
          <a:xfrm>
            <a:off x="1942865" y="1446944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/>
              </a:rPr>
              <a:t>арт. 37169</a:t>
            </a:r>
            <a:endParaRPr sz="1600" u="sng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23" name="Google Shape;1323;p43"/>
          <p:cNvSpPr/>
          <p:nvPr/>
        </p:nvSpPr>
        <p:spPr>
          <a:xfrm>
            <a:off x="1916800" y="7197075"/>
            <a:ext cx="48126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Кружка с прорезиненным покрытием 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SWEET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25" name="Google Shape;1325;p43"/>
          <p:cNvSpPr/>
          <p:nvPr/>
        </p:nvSpPr>
        <p:spPr>
          <a:xfrm>
            <a:off x="1942857" y="7868525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23499</a:t>
            </a:r>
            <a:endParaRPr sz="1600" u="sng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26" name="Google Shape;1326;p43"/>
          <p:cNvSpPr/>
          <p:nvPr/>
        </p:nvSpPr>
        <p:spPr>
          <a:xfrm>
            <a:off x="1930150" y="8304300"/>
            <a:ext cx="3742862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При гравировке вскрывается </a:t>
            </a:r>
            <a:br>
              <a:rPr lang="ru-RU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зеркальная серебряная подложка.</a:t>
            </a:r>
            <a:endParaRPr sz="13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27" name="Google Shape;1327;p43"/>
          <p:cNvSpPr/>
          <p:nvPr/>
        </p:nvSpPr>
        <p:spPr>
          <a:xfrm>
            <a:off x="2296266" y="2711913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328" name="Google Shape;1328;p43"/>
          <p:cNvSpPr txBox="1"/>
          <p:nvPr/>
        </p:nvSpPr>
        <p:spPr>
          <a:xfrm>
            <a:off x="2219430" y="2689458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dk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dk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33" name="Google Shape;1333;p43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750" y="1010600"/>
            <a:ext cx="1378800" cy="1395950"/>
          </a:xfrm>
          <a:prstGeom prst="rect">
            <a:avLst/>
          </a:prstGeom>
          <a:noFill/>
          <a:ln>
            <a:noFill/>
          </a:ln>
        </p:spPr>
      </p:pic>
      <p:sp>
        <p:nvSpPr>
          <p:cNvPr id="1336" name="Google Shape;1336;p43"/>
          <p:cNvSpPr/>
          <p:nvPr/>
        </p:nvSpPr>
        <p:spPr>
          <a:xfrm>
            <a:off x="1975335" y="8862078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337" name="Google Shape;1337;p43"/>
          <p:cNvSpPr txBox="1"/>
          <p:nvPr/>
        </p:nvSpPr>
        <p:spPr>
          <a:xfrm>
            <a:off x="1898499" y="8839623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dk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dk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43" name="Google Shape;1343;p43"/>
          <p:cNvSpPr/>
          <p:nvPr/>
        </p:nvSpPr>
        <p:spPr>
          <a:xfrm rot="5400000">
            <a:off x="2029322" y="2630864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4" name="Google Shape;1344;p43"/>
          <p:cNvSpPr/>
          <p:nvPr/>
        </p:nvSpPr>
        <p:spPr>
          <a:xfrm rot="5400000">
            <a:off x="2029322" y="2778617"/>
            <a:ext cx="103800" cy="217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FFFF"/>
              </a:gs>
              <a:gs pos="100000">
                <a:srgbClr val="B3B3B3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5" name="Google Shape;1345;p43"/>
          <p:cNvSpPr/>
          <p:nvPr/>
        </p:nvSpPr>
        <p:spPr>
          <a:xfrm rot="5400000">
            <a:off x="2029322" y="2912955"/>
            <a:ext cx="103800" cy="217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DECDB"/>
              </a:gs>
              <a:gs pos="100000">
                <a:srgbClr val="F0AA63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1280;p42">
            <a:extLst>
              <a:ext uri="{FF2B5EF4-FFF2-40B4-BE49-F238E27FC236}">
                <a16:creationId xmlns:a16="http://schemas.microsoft.com/office/drawing/2014/main" id="{704B39DD-28FD-D87C-8772-25DD099F71A6}"/>
              </a:ext>
            </a:extLst>
          </p:cNvPr>
          <p:cNvSpPr/>
          <p:nvPr/>
        </p:nvSpPr>
        <p:spPr>
          <a:xfrm>
            <a:off x="1898499" y="3873100"/>
            <a:ext cx="45711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Портативная</a:t>
            </a:r>
            <a:r>
              <a:rPr lang="en-US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mini Bluetooth-</a:t>
            </a:r>
            <a:r>
              <a:rPr lang="en-US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колонка</a:t>
            </a:r>
            <a:r>
              <a:rPr lang="en-US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ROLL</a:t>
            </a:r>
            <a:endParaRPr sz="21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" name="Google Shape;1282;p42">
            <a:extLst>
              <a:ext uri="{FF2B5EF4-FFF2-40B4-BE49-F238E27FC236}">
                <a16:creationId xmlns:a16="http://schemas.microsoft.com/office/drawing/2014/main" id="{1FB381CF-BA04-1A96-D5DF-5A9C87127A8D}"/>
              </a:ext>
            </a:extLst>
          </p:cNvPr>
          <p:cNvSpPr/>
          <p:nvPr/>
        </p:nvSpPr>
        <p:spPr>
          <a:xfrm>
            <a:off x="1930149" y="4980300"/>
            <a:ext cx="3612235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металл. Громкая связь + TWS.</a:t>
            </a:r>
            <a:br>
              <a:rPr lang="ru-RU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Возможность подключить до 4 колонок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 одному устройству.</a:t>
            </a:r>
          </a:p>
        </p:txBody>
      </p:sp>
      <p:sp>
        <p:nvSpPr>
          <p:cNvPr id="5" name="Google Shape;1284;p42">
            <a:extLst>
              <a:ext uri="{FF2B5EF4-FFF2-40B4-BE49-F238E27FC236}">
                <a16:creationId xmlns:a16="http://schemas.microsoft.com/office/drawing/2014/main" id="{AF55CBAF-239C-3B95-F460-4D505E848B30}"/>
              </a:ext>
            </a:extLst>
          </p:cNvPr>
          <p:cNvSpPr/>
          <p:nvPr/>
        </p:nvSpPr>
        <p:spPr>
          <a:xfrm>
            <a:off x="1942865" y="454451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0"/>
              </a:rPr>
              <a:t>арт. 26535</a:t>
            </a:r>
            <a:endParaRPr sz="1600" u="sng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" name="Google Shape;1292;p42">
            <a:extLst>
              <a:ext uri="{FF2B5EF4-FFF2-40B4-BE49-F238E27FC236}">
                <a16:creationId xmlns:a16="http://schemas.microsoft.com/office/drawing/2014/main" id="{33A449FC-C996-01DC-3CB5-73F71577E14A}"/>
              </a:ext>
            </a:extLst>
          </p:cNvPr>
          <p:cNvSpPr/>
          <p:nvPr/>
        </p:nvSpPr>
        <p:spPr>
          <a:xfrm>
            <a:off x="2296266" y="5814485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8" name="Google Shape;1301;p42">
            <a:extLst>
              <a:ext uri="{FF2B5EF4-FFF2-40B4-BE49-F238E27FC236}">
                <a16:creationId xmlns:a16="http://schemas.microsoft.com/office/drawing/2014/main" id="{6E2984F7-AF26-46DB-D3FA-FAE42C1536E3}"/>
              </a:ext>
            </a:extLst>
          </p:cNvPr>
          <p:cNvSpPr/>
          <p:nvPr/>
        </p:nvSpPr>
        <p:spPr>
          <a:xfrm>
            <a:off x="1286500" y="5158350"/>
            <a:ext cx="285900" cy="37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3" name="Picture 2" descr="Портативная mini Bluetooth-колонка Sound Burger ">
            <a:extLst>
              <a:ext uri="{FF2B5EF4-FFF2-40B4-BE49-F238E27FC236}">
                <a16:creationId xmlns:a16="http://schemas.microsoft.com/office/drawing/2014/main" id="{9CAAA743-2FE4-0959-CA22-91FF84EAC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927" y="4030838"/>
            <a:ext cx="1591700" cy="159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Google Shape;1293;p42">
            <a:extLst>
              <a:ext uri="{FF2B5EF4-FFF2-40B4-BE49-F238E27FC236}">
                <a16:creationId xmlns:a16="http://schemas.microsoft.com/office/drawing/2014/main" id="{94D3C8F8-0E26-A7B3-6C80-1832026BC846}"/>
              </a:ext>
            </a:extLst>
          </p:cNvPr>
          <p:cNvSpPr txBox="1"/>
          <p:nvPr/>
        </p:nvSpPr>
        <p:spPr>
          <a:xfrm>
            <a:off x="2231336" y="5792030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dk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dk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8" name="Google Shape;1365;p44">
            <a:extLst>
              <a:ext uri="{FF2B5EF4-FFF2-40B4-BE49-F238E27FC236}">
                <a16:creationId xmlns:a16="http://schemas.microsoft.com/office/drawing/2014/main" id="{4D053CFB-8EB8-E4A6-8C1C-77396D221D90}"/>
              </a:ext>
            </a:extLst>
          </p:cNvPr>
          <p:cNvGrpSpPr/>
          <p:nvPr/>
        </p:nvGrpSpPr>
        <p:grpSpPr>
          <a:xfrm>
            <a:off x="1943100" y="5806760"/>
            <a:ext cx="284271" cy="284314"/>
            <a:chOff x="3249645" y="7870581"/>
            <a:chExt cx="284271" cy="284314"/>
          </a:xfrm>
        </p:grpSpPr>
        <p:pic>
          <p:nvPicPr>
            <p:cNvPr id="39" name="Google Shape;1366;p44">
              <a:extLst>
                <a:ext uri="{FF2B5EF4-FFF2-40B4-BE49-F238E27FC236}">
                  <a16:creationId xmlns:a16="http://schemas.microsoft.com/office/drawing/2014/main" id="{6DDE02B6-A557-0B92-9366-15AD84900A24}"/>
                </a:ext>
              </a:extLst>
            </p:cNvPr>
            <p:cNvPicPr preferRelativeResize="0"/>
            <p:nvPr/>
          </p:nvPicPr>
          <p:blipFill rotWithShape="1">
            <a:blip r:embed="rId1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76749" y="8000123"/>
              <a:ext cx="33519" cy="310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" name="Google Shape;1367;p44">
              <a:extLst>
                <a:ext uri="{FF2B5EF4-FFF2-40B4-BE49-F238E27FC236}">
                  <a16:creationId xmlns:a16="http://schemas.microsoft.com/office/drawing/2014/main" id="{11404960-CCA3-0874-E540-15FF162CACED}"/>
                </a:ext>
              </a:extLst>
            </p:cNvPr>
            <p:cNvSpPr/>
            <p:nvPr/>
          </p:nvSpPr>
          <p:spPr>
            <a:xfrm>
              <a:off x="3384761" y="7997666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126349" y="0"/>
                  </a:moveTo>
                  <a:lnTo>
                    <a:pt x="92257" y="2381"/>
                  </a:lnTo>
                  <a:lnTo>
                    <a:pt x="59626" y="9311"/>
                  </a:lnTo>
                  <a:lnTo>
                    <a:pt x="28769" y="20468"/>
                  </a:lnTo>
                  <a:lnTo>
                    <a:pt x="0" y="35530"/>
                  </a:lnTo>
                  <a:lnTo>
                    <a:pt x="126349" y="254276"/>
                  </a:lnTo>
                  <a:lnTo>
                    <a:pt x="126349" y="0"/>
                  </a:lnTo>
                  <a:close/>
                </a:path>
              </a:pathLst>
            </a:custGeom>
            <a:solidFill>
              <a:srgbClr val="153C9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368;p44">
              <a:extLst>
                <a:ext uri="{FF2B5EF4-FFF2-40B4-BE49-F238E27FC236}">
                  <a16:creationId xmlns:a16="http://schemas.microsoft.com/office/drawing/2014/main" id="{16CAD02F-7AFF-C96F-31F5-7E0208589475}"/>
                </a:ext>
              </a:extLst>
            </p:cNvPr>
            <p:cNvSpPr/>
            <p:nvPr/>
          </p:nvSpPr>
          <p:spPr>
            <a:xfrm>
              <a:off x="3393499" y="8015250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2080134" y="0"/>
                  </a:moveTo>
                  <a:lnTo>
                    <a:pt x="242216" y="0"/>
                  </a:lnTo>
                  <a:lnTo>
                    <a:pt x="238578" y="31903"/>
                  </a:lnTo>
                  <a:lnTo>
                    <a:pt x="230922" y="62432"/>
                  </a:lnTo>
                  <a:lnTo>
                    <a:pt x="204738" y="118186"/>
                  </a:lnTo>
                  <a:lnTo>
                    <a:pt x="165729" y="165265"/>
                  </a:lnTo>
                  <a:lnTo>
                    <a:pt x="116145" y="201213"/>
                  </a:lnTo>
                  <a:lnTo>
                    <a:pt x="60925" y="223071"/>
                  </a:lnTo>
                  <a:lnTo>
                    <a:pt x="0" y="230806"/>
                  </a:lnTo>
                  <a:lnTo>
                    <a:pt x="0" y="2068445"/>
                  </a:lnTo>
                  <a:lnTo>
                    <a:pt x="51237" y="2067826"/>
                  </a:lnTo>
                  <a:lnTo>
                    <a:pt x="102171" y="2065980"/>
                  </a:lnTo>
                  <a:lnTo>
                    <a:pt x="152787" y="2062920"/>
                  </a:lnTo>
                  <a:lnTo>
                    <a:pt x="203070" y="2058660"/>
                  </a:lnTo>
                  <a:lnTo>
                    <a:pt x="253007" y="2053215"/>
                  </a:lnTo>
                  <a:lnTo>
                    <a:pt x="302583" y="2046599"/>
                  </a:lnTo>
                  <a:lnTo>
                    <a:pt x="351784" y="2038826"/>
                  </a:lnTo>
                  <a:lnTo>
                    <a:pt x="400597" y="2029909"/>
                  </a:lnTo>
                  <a:lnTo>
                    <a:pt x="449006" y="2019865"/>
                  </a:lnTo>
                  <a:lnTo>
                    <a:pt x="496998" y="2008705"/>
                  </a:lnTo>
                  <a:lnTo>
                    <a:pt x="544559" y="1996446"/>
                  </a:lnTo>
                  <a:lnTo>
                    <a:pt x="591674" y="1983100"/>
                  </a:lnTo>
                  <a:lnTo>
                    <a:pt x="638329" y="1968682"/>
                  </a:lnTo>
                  <a:lnTo>
                    <a:pt x="684510" y="1953206"/>
                  </a:lnTo>
                  <a:lnTo>
                    <a:pt x="730203" y="1936687"/>
                  </a:lnTo>
                  <a:lnTo>
                    <a:pt x="775394" y="1919138"/>
                  </a:lnTo>
                  <a:lnTo>
                    <a:pt x="820068" y="1900573"/>
                  </a:lnTo>
                  <a:lnTo>
                    <a:pt x="864211" y="1881008"/>
                  </a:lnTo>
                  <a:lnTo>
                    <a:pt x="907810" y="1860455"/>
                  </a:lnTo>
                  <a:lnTo>
                    <a:pt x="950850" y="1838930"/>
                  </a:lnTo>
                  <a:lnTo>
                    <a:pt x="993317" y="1816446"/>
                  </a:lnTo>
                  <a:lnTo>
                    <a:pt x="1035196" y="1793017"/>
                  </a:lnTo>
                  <a:lnTo>
                    <a:pt x="1077820" y="1767830"/>
                  </a:lnTo>
                  <a:lnTo>
                    <a:pt x="1119784" y="1741667"/>
                  </a:lnTo>
                  <a:lnTo>
                    <a:pt x="1161075" y="1714542"/>
                  </a:lnTo>
                  <a:lnTo>
                    <a:pt x="1201675" y="1686472"/>
                  </a:lnTo>
                  <a:lnTo>
                    <a:pt x="1241571" y="1657471"/>
                  </a:lnTo>
                  <a:lnTo>
                    <a:pt x="1280744" y="1627557"/>
                  </a:lnTo>
                  <a:lnTo>
                    <a:pt x="1319181" y="1596744"/>
                  </a:lnTo>
                  <a:lnTo>
                    <a:pt x="1356865" y="1565047"/>
                  </a:lnTo>
                  <a:lnTo>
                    <a:pt x="1393781" y="1532483"/>
                  </a:lnTo>
                  <a:lnTo>
                    <a:pt x="1429913" y="1499068"/>
                  </a:lnTo>
                  <a:lnTo>
                    <a:pt x="1465245" y="1464816"/>
                  </a:lnTo>
                  <a:lnTo>
                    <a:pt x="1499762" y="1429744"/>
                  </a:lnTo>
                  <a:lnTo>
                    <a:pt x="1533448" y="1393867"/>
                  </a:lnTo>
                  <a:lnTo>
                    <a:pt x="1566287" y="1357200"/>
                  </a:lnTo>
                  <a:lnTo>
                    <a:pt x="1598263" y="1319760"/>
                  </a:lnTo>
                  <a:lnTo>
                    <a:pt x="1629362" y="1281562"/>
                  </a:lnTo>
                  <a:lnTo>
                    <a:pt x="1659567" y="1242621"/>
                  </a:lnTo>
                  <a:lnTo>
                    <a:pt x="1688862" y="1202954"/>
                  </a:lnTo>
                  <a:lnTo>
                    <a:pt x="1717232" y="1162576"/>
                  </a:lnTo>
                  <a:lnTo>
                    <a:pt x="1744662" y="1121502"/>
                  </a:lnTo>
                  <a:lnTo>
                    <a:pt x="1771135" y="1079748"/>
                  </a:lnTo>
                  <a:lnTo>
                    <a:pt x="1796635" y="1037330"/>
                  </a:lnTo>
                  <a:lnTo>
                    <a:pt x="1820492" y="995457"/>
                  </a:lnTo>
                  <a:lnTo>
                    <a:pt x="1843401" y="952986"/>
                  </a:lnTo>
                  <a:lnTo>
                    <a:pt x="1865347" y="909931"/>
                  </a:lnTo>
                  <a:lnTo>
                    <a:pt x="1886315" y="866306"/>
                  </a:lnTo>
                  <a:lnTo>
                    <a:pt x="1906292" y="822125"/>
                  </a:lnTo>
                  <a:lnTo>
                    <a:pt x="1925263" y="777404"/>
                  </a:lnTo>
                  <a:lnTo>
                    <a:pt x="1943213" y="732155"/>
                  </a:lnTo>
                  <a:lnTo>
                    <a:pt x="1960128" y="686394"/>
                  </a:lnTo>
                  <a:lnTo>
                    <a:pt x="1975993" y="640136"/>
                  </a:lnTo>
                  <a:lnTo>
                    <a:pt x="1990794" y="593394"/>
                  </a:lnTo>
                  <a:lnTo>
                    <a:pt x="2004516" y="546182"/>
                  </a:lnTo>
                  <a:lnTo>
                    <a:pt x="2017146" y="498516"/>
                  </a:lnTo>
                  <a:lnTo>
                    <a:pt x="2028668" y="450409"/>
                  </a:lnTo>
                  <a:lnTo>
                    <a:pt x="2039067" y="401876"/>
                  </a:lnTo>
                  <a:lnTo>
                    <a:pt x="2048331" y="352932"/>
                  </a:lnTo>
                  <a:lnTo>
                    <a:pt x="2056443" y="303590"/>
                  </a:lnTo>
                  <a:lnTo>
                    <a:pt x="2063389" y="253865"/>
                  </a:lnTo>
                  <a:lnTo>
                    <a:pt x="2069156" y="203771"/>
                  </a:lnTo>
                  <a:lnTo>
                    <a:pt x="2073728" y="153324"/>
                  </a:lnTo>
                  <a:lnTo>
                    <a:pt x="2077092" y="102536"/>
                  </a:lnTo>
                  <a:lnTo>
                    <a:pt x="2079232" y="51423"/>
                  </a:lnTo>
                  <a:lnTo>
                    <a:pt x="2080134" y="0"/>
                  </a:lnTo>
                  <a:close/>
                </a:path>
              </a:pathLst>
            </a:custGeom>
            <a:gradFill>
              <a:gsLst>
                <a:gs pos="0">
                  <a:srgbClr val="FFF6DB"/>
                </a:gs>
                <a:gs pos="100000">
                  <a:srgbClr val="FAD15C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2" name="Google Shape;1369;p44">
              <a:extLst>
                <a:ext uri="{FF2B5EF4-FFF2-40B4-BE49-F238E27FC236}">
                  <a16:creationId xmlns:a16="http://schemas.microsoft.com/office/drawing/2014/main" id="{46EC982C-073F-668D-A582-5D480564506D}"/>
                </a:ext>
              </a:extLst>
            </p:cNvPr>
            <p:cNvPicPr preferRelativeResize="0"/>
            <p:nvPr/>
          </p:nvPicPr>
          <p:blipFill rotWithShape="1">
            <a:blip r:embed="rId1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93505" y="8015250"/>
              <a:ext cx="16744" cy="81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" name="Google Shape;1370;p44">
              <a:extLst>
                <a:ext uri="{FF2B5EF4-FFF2-40B4-BE49-F238E27FC236}">
                  <a16:creationId xmlns:a16="http://schemas.microsoft.com/office/drawing/2014/main" id="{01EE2401-9EE9-4B29-09F6-62D5D05C4EAC}"/>
                </a:ext>
              </a:extLst>
            </p:cNvPr>
            <p:cNvSpPr/>
            <p:nvPr/>
          </p:nvSpPr>
          <p:spPr>
            <a:xfrm>
              <a:off x="3249645" y="7870581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2080227" y="0"/>
                  </a:moveTo>
                  <a:lnTo>
                    <a:pt x="2028411" y="632"/>
                  </a:lnTo>
                  <a:lnTo>
                    <a:pt x="1976908" y="2521"/>
                  </a:lnTo>
                  <a:lnTo>
                    <a:pt x="1925732" y="5652"/>
                  </a:lnTo>
                  <a:lnTo>
                    <a:pt x="1874897" y="10009"/>
                  </a:lnTo>
                  <a:lnTo>
                    <a:pt x="1824419" y="15578"/>
                  </a:lnTo>
                  <a:lnTo>
                    <a:pt x="1774312" y="22345"/>
                  </a:lnTo>
                  <a:lnTo>
                    <a:pt x="1724590" y="30294"/>
                  </a:lnTo>
                  <a:lnTo>
                    <a:pt x="1675267" y="39411"/>
                  </a:lnTo>
                  <a:lnTo>
                    <a:pt x="1626360" y="49681"/>
                  </a:lnTo>
                  <a:lnTo>
                    <a:pt x="1577881" y="61090"/>
                  </a:lnTo>
                  <a:lnTo>
                    <a:pt x="1529846" y="73622"/>
                  </a:lnTo>
                  <a:lnTo>
                    <a:pt x="1482270" y="87264"/>
                  </a:lnTo>
                  <a:lnTo>
                    <a:pt x="1435166" y="102001"/>
                  </a:lnTo>
                  <a:lnTo>
                    <a:pt x="1388550" y="117817"/>
                  </a:lnTo>
                  <a:lnTo>
                    <a:pt x="1342436" y="134698"/>
                  </a:lnTo>
                  <a:lnTo>
                    <a:pt x="1296838" y="152630"/>
                  </a:lnTo>
                  <a:lnTo>
                    <a:pt x="1251772" y="171598"/>
                  </a:lnTo>
                  <a:lnTo>
                    <a:pt x="1207251" y="191586"/>
                  </a:lnTo>
                  <a:lnTo>
                    <a:pt x="1163291" y="212581"/>
                  </a:lnTo>
                  <a:lnTo>
                    <a:pt x="1119905" y="234568"/>
                  </a:lnTo>
                  <a:lnTo>
                    <a:pt x="1077110" y="257531"/>
                  </a:lnTo>
                  <a:lnTo>
                    <a:pt x="1034918" y="281457"/>
                  </a:lnTo>
                  <a:lnTo>
                    <a:pt x="992112" y="307068"/>
                  </a:lnTo>
                  <a:lnTo>
                    <a:pt x="949979" y="333669"/>
                  </a:lnTo>
                  <a:lnTo>
                    <a:pt x="908534" y="361245"/>
                  </a:lnTo>
                  <a:lnTo>
                    <a:pt x="867795" y="389778"/>
                  </a:lnTo>
                  <a:lnTo>
                    <a:pt x="827776" y="419253"/>
                  </a:lnTo>
                  <a:lnTo>
                    <a:pt x="788495" y="449654"/>
                  </a:lnTo>
                  <a:lnTo>
                    <a:pt x="749967" y="480964"/>
                  </a:lnTo>
                  <a:lnTo>
                    <a:pt x="712208" y="513168"/>
                  </a:lnTo>
                  <a:lnTo>
                    <a:pt x="675235" y="546250"/>
                  </a:lnTo>
                  <a:lnTo>
                    <a:pt x="639064" y="580193"/>
                  </a:lnTo>
                  <a:lnTo>
                    <a:pt x="603710" y="614981"/>
                  </a:lnTo>
                  <a:lnTo>
                    <a:pt x="569190" y="650598"/>
                  </a:lnTo>
                  <a:lnTo>
                    <a:pt x="535519" y="687029"/>
                  </a:lnTo>
                  <a:lnTo>
                    <a:pt x="502715" y="724256"/>
                  </a:lnTo>
                  <a:lnTo>
                    <a:pt x="470793" y="762264"/>
                  </a:lnTo>
                  <a:lnTo>
                    <a:pt x="439768" y="801037"/>
                  </a:lnTo>
                  <a:lnTo>
                    <a:pt x="409658" y="840559"/>
                  </a:lnTo>
                  <a:lnTo>
                    <a:pt x="380479" y="880813"/>
                  </a:lnTo>
                  <a:lnTo>
                    <a:pt x="352246" y="921784"/>
                  </a:lnTo>
                  <a:lnTo>
                    <a:pt x="324975" y="963455"/>
                  </a:lnTo>
                  <a:lnTo>
                    <a:pt x="298684" y="1005810"/>
                  </a:lnTo>
                  <a:lnTo>
                    <a:pt x="273386" y="1048833"/>
                  </a:lnTo>
                  <a:lnTo>
                    <a:pt x="249047" y="1092586"/>
                  </a:lnTo>
                  <a:lnTo>
                    <a:pt x="225738" y="1136977"/>
                  </a:lnTo>
                  <a:lnTo>
                    <a:pt x="203474" y="1181989"/>
                  </a:lnTo>
                  <a:lnTo>
                    <a:pt x="182273" y="1227607"/>
                  </a:lnTo>
                  <a:lnTo>
                    <a:pt x="162149" y="1273814"/>
                  </a:lnTo>
                  <a:lnTo>
                    <a:pt x="143120" y="1320596"/>
                  </a:lnTo>
                  <a:lnTo>
                    <a:pt x="125202" y="1367934"/>
                  </a:lnTo>
                  <a:lnTo>
                    <a:pt x="108410" y="1415814"/>
                  </a:lnTo>
                  <a:lnTo>
                    <a:pt x="92761" y="1464220"/>
                  </a:lnTo>
                  <a:lnTo>
                    <a:pt x="78271" y="1513135"/>
                  </a:lnTo>
                  <a:lnTo>
                    <a:pt x="64956" y="1562543"/>
                  </a:lnTo>
                  <a:lnTo>
                    <a:pt x="52833" y="1612428"/>
                  </a:lnTo>
                  <a:lnTo>
                    <a:pt x="41917" y="1662775"/>
                  </a:lnTo>
                  <a:lnTo>
                    <a:pt x="32224" y="1713567"/>
                  </a:lnTo>
                  <a:lnTo>
                    <a:pt x="23772" y="1764788"/>
                  </a:lnTo>
                  <a:lnTo>
                    <a:pt x="16575" y="1816422"/>
                  </a:lnTo>
                  <a:lnTo>
                    <a:pt x="10651" y="1868453"/>
                  </a:lnTo>
                  <a:lnTo>
                    <a:pt x="6015" y="1920865"/>
                  </a:lnTo>
                  <a:lnTo>
                    <a:pt x="2684" y="1973642"/>
                  </a:lnTo>
                  <a:lnTo>
                    <a:pt x="673" y="2026768"/>
                  </a:lnTo>
                  <a:lnTo>
                    <a:pt x="0" y="2080227"/>
                  </a:lnTo>
                  <a:lnTo>
                    <a:pt x="92" y="2092008"/>
                  </a:lnTo>
                  <a:lnTo>
                    <a:pt x="1838010" y="2092008"/>
                  </a:lnTo>
                  <a:lnTo>
                    <a:pt x="1837824" y="2088112"/>
                  </a:lnTo>
                  <a:lnTo>
                    <a:pt x="1837731" y="2080227"/>
                  </a:lnTo>
                  <a:lnTo>
                    <a:pt x="1844909" y="2021528"/>
                  </a:lnTo>
                  <a:lnTo>
                    <a:pt x="1865376" y="1967977"/>
                  </a:lnTo>
                  <a:lnTo>
                    <a:pt x="1903191" y="1914532"/>
                  </a:lnTo>
                  <a:lnTo>
                    <a:pt x="1953877" y="1873261"/>
                  </a:lnTo>
                  <a:lnTo>
                    <a:pt x="2013503" y="1847043"/>
                  </a:lnTo>
                  <a:lnTo>
                    <a:pt x="2080227" y="1837731"/>
                  </a:lnTo>
                  <a:lnTo>
                    <a:pt x="2080227" y="0"/>
                  </a:ln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4" name="Google Shape;1371;p44">
              <a:extLst>
                <a:ext uri="{FF2B5EF4-FFF2-40B4-BE49-F238E27FC236}">
                  <a16:creationId xmlns:a16="http://schemas.microsoft.com/office/drawing/2014/main" id="{6776E422-D4FF-0FC6-C709-D124D09ED930}"/>
                </a:ext>
              </a:extLst>
            </p:cNvPr>
            <p:cNvPicPr preferRelativeResize="0"/>
            <p:nvPr/>
          </p:nvPicPr>
          <p:blipFill rotWithShape="1">
            <a:blip r:embed="rId1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76730" y="8006673"/>
              <a:ext cx="16769" cy="85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" name="Google Shape;1372;p44">
              <a:extLst>
                <a:ext uri="{FF2B5EF4-FFF2-40B4-BE49-F238E27FC236}">
                  <a16:creationId xmlns:a16="http://schemas.microsoft.com/office/drawing/2014/main" id="{88A3BF67-9A10-A584-3F20-62FA25260EFF}"/>
                </a:ext>
              </a:extLst>
            </p:cNvPr>
            <p:cNvSpPr/>
            <p:nvPr/>
          </p:nvSpPr>
          <p:spPr>
            <a:xfrm>
              <a:off x="3393499" y="7870581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0" y="0"/>
                  </a:moveTo>
                  <a:lnTo>
                    <a:pt x="0" y="1837731"/>
                  </a:lnTo>
                  <a:lnTo>
                    <a:pt x="34092" y="1840113"/>
                  </a:lnTo>
                  <a:lnTo>
                    <a:pt x="66723" y="1847043"/>
                  </a:lnTo>
                  <a:lnTo>
                    <a:pt x="126349" y="1873261"/>
                  </a:lnTo>
                  <a:lnTo>
                    <a:pt x="177047" y="1914532"/>
                  </a:lnTo>
                  <a:lnTo>
                    <a:pt x="214943" y="1967977"/>
                  </a:lnTo>
                  <a:lnTo>
                    <a:pt x="235328" y="2021528"/>
                  </a:lnTo>
                  <a:lnTo>
                    <a:pt x="242495" y="2080227"/>
                  </a:lnTo>
                  <a:lnTo>
                    <a:pt x="242216" y="2092008"/>
                  </a:lnTo>
                  <a:lnTo>
                    <a:pt x="2080134" y="2092008"/>
                  </a:lnTo>
                  <a:lnTo>
                    <a:pt x="2079553" y="2026780"/>
                  </a:lnTo>
                  <a:lnTo>
                    <a:pt x="2077542" y="1973664"/>
                  </a:lnTo>
                  <a:lnTo>
                    <a:pt x="2074211" y="1920894"/>
                  </a:lnTo>
                  <a:lnTo>
                    <a:pt x="2069575" y="1868488"/>
                  </a:lnTo>
                  <a:lnTo>
                    <a:pt x="2063651" y="1816460"/>
                  </a:lnTo>
                  <a:lnTo>
                    <a:pt x="2056454" y="1764828"/>
                  </a:lnTo>
                  <a:lnTo>
                    <a:pt x="2048002" y="1713608"/>
                  </a:lnTo>
                  <a:lnTo>
                    <a:pt x="2038310" y="1662815"/>
                  </a:lnTo>
                  <a:lnTo>
                    <a:pt x="2027394" y="1612467"/>
                  </a:lnTo>
                  <a:lnTo>
                    <a:pt x="2015270" y="1562579"/>
                  </a:lnTo>
                  <a:lnTo>
                    <a:pt x="2001955" y="1513168"/>
                  </a:lnTo>
                  <a:lnTo>
                    <a:pt x="1987465" y="1464249"/>
                  </a:lnTo>
                  <a:lnTo>
                    <a:pt x="1971816" y="1415839"/>
                  </a:lnTo>
                  <a:lnTo>
                    <a:pt x="1955024" y="1367955"/>
                  </a:lnTo>
                  <a:lnTo>
                    <a:pt x="1937106" y="1320612"/>
                  </a:lnTo>
                  <a:lnTo>
                    <a:pt x="1918077" y="1273826"/>
                  </a:lnTo>
                  <a:lnTo>
                    <a:pt x="1897953" y="1227615"/>
                  </a:lnTo>
                  <a:lnTo>
                    <a:pt x="1876752" y="1181994"/>
                  </a:lnTo>
                  <a:lnTo>
                    <a:pt x="1854488" y="1136979"/>
                  </a:lnTo>
                  <a:lnTo>
                    <a:pt x="1831179" y="1092587"/>
                  </a:lnTo>
                  <a:lnTo>
                    <a:pt x="1806840" y="1048833"/>
                  </a:lnTo>
                  <a:lnTo>
                    <a:pt x="1781543" y="1005810"/>
                  </a:lnTo>
                  <a:lnTo>
                    <a:pt x="1755253" y="963455"/>
                  </a:lnTo>
                  <a:lnTo>
                    <a:pt x="1727985" y="921784"/>
                  </a:lnTo>
                  <a:lnTo>
                    <a:pt x="1699755" y="880813"/>
                  </a:lnTo>
                  <a:lnTo>
                    <a:pt x="1670579" y="840559"/>
                  </a:lnTo>
                  <a:lnTo>
                    <a:pt x="1640473" y="801037"/>
                  </a:lnTo>
                  <a:lnTo>
                    <a:pt x="1609453" y="762264"/>
                  </a:lnTo>
                  <a:lnTo>
                    <a:pt x="1577535" y="724256"/>
                  </a:lnTo>
                  <a:lnTo>
                    <a:pt x="1544734" y="687029"/>
                  </a:lnTo>
                  <a:lnTo>
                    <a:pt x="1511068" y="650598"/>
                  </a:lnTo>
                  <a:lnTo>
                    <a:pt x="1476551" y="614981"/>
                  </a:lnTo>
                  <a:lnTo>
                    <a:pt x="1441200" y="580193"/>
                  </a:lnTo>
                  <a:lnTo>
                    <a:pt x="1405031" y="546250"/>
                  </a:lnTo>
                  <a:lnTo>
                    <a:pt x="1368059" y="513168"/>
                  </a:lnTo>
                  <a:lnTo>
                    <a:pt x="1330300" y="480964"/>
                  </a:lnTo>
                  <a:lnTo>
                    <a:pt x="1291771" y="449654"/>
                  </a:lnTo>
                  <a:lnTo>
                    <a:pt x="1252488" y="419253"/>
                  </a:lnTo>
                  <a:lnTo>
                    <a:pt x="1212465" y="389778"/>
                  </a:lnTo>
                  <a:lnTo>
                    <a:pt x="1171720" y="361245"/>
                  </a:lnTo>
                  <a:lnTo>
                    <a:pt x="1130268" y="333669"/>
                  </a:lnTo>
                  <a:lnTo>
                    <a:pt x="1088126" y="307068"/>
                  </a:lnTo>
                  <a:lnTo>
                    <a:pt x="1045308" y="281457"/>
                  </a:lnTo>
                  <a:lnTo>
                    <a:pt x="1003116" y="257531"/>
                  </a:lnTo>
                  <a:lnTo>
                    <a:pt x="960319" y="234568"/>
                  </a:lnTo>
                  <a:lnTo>
                    <a:pt x="916931" y="212581"/>
                  </a:lnTo>
                  <a:lnTo>
                    <a:pt x="872968" y="191586"/>
                  </a:lnTo>
                  <a:lnTo>
                    <a:pt x="828443" y="171598"/>
                  </a:lnTo>
                  <a:lnTo>
                    <a:pt x="783373" y="152630"/>
                  </a:lnTo>
                  <a:lnTo>
                    <a:pt x="737771" y="134698"/>
                  </a:lnTo>
                  <a:lnTo>
                    <a:pt x="691653" y="117817"/>
                  </a:lnTo>
                  <a:lnTo>
                    <a:pt x="645033" y="102001"/>
                  </a:lnTo>
                  <a:lnTo>
                    <a:pt x="597925" y="87264"/>
                  </a:lnTo>
                  <a:lnTo>
                    <a:pt x="550345" y="73622"/>
                  </a:lnTo>
                  <a:lnTo>
                    <a:pt x="502307" y="61090"/>
                  </a:lnTo>
                  <a:lnTo>
                    <a:pt x="453827" y="49681"/>
                  </a:lnTo>
                  <a:lnTo>
                    <a:pt x="404918" y="39411"/>
                  </a:lnTo>
                  <a:lnTo>
                    <a:pt x="355595" y="30294"/>
                  </a:lnTo>
                  <a:lnTo>
                    <a:pt x="305874" y="22345"/>
                  </a:lnTo>
                  <a:lnTo>
                    <a:pt x="255769" y="15578"/>
                  </a:lnTo>
                  <a:lnTo>
                    <a:pt x="205295" y="10009"/>
                  </a:lnTo>
                  <a:lnTo>
                    <a:pt x="154466" y="5652"/>
                  </a:lnTo>
                  <a:lnTo>
                    <a:pt x="103297" y="2521"/>
                  </a:lnTo>
                  <a:lnTo>
                    <a:pt x="51804" y="6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000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373;p44">
              <a:extLst>
                <a:ext uri="{FF2B5EF4-FFF2-40B4-BE49-F238E27FC236}">
                  <a16:creationId xmlns:a16="http://schemas.microsoft.com/office/drawing/2014/main" id="{3F5527DE-28D6-2FFD-0C1B-9DB73E0E2ED3}"/>
                </a:ext>
              </a:extLst>
            </p:cNvPr>
            <p:cNvSpPr/>
            <p:nvPr/>
          </p:nvSpPr>
          <p:spPr>
            <a:xfrm>
              <a:off x="3393499" y="7997666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0" y="0"/>
                  </a:moveTo>
                  <a:lnTo>
                    <a:pt x="0" y="254276"/>
                  </a:lnTo>
                  <a:lnTo>
                    <a:pt x="126349" y="35530"/>
                  </a:lnTo>
                  <a:lnTo>
                    <a:pt x="97580" y="20468"/>
                  </a:lnTo>
                  <a:lnTo>
                    <a:pt x="66723" y="9311"/>
                  </a:lnTo>
                  <a:lnTo>
                    <a:pt x="34092" y="2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1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374;p44">
              <a:extLst>
                <a:ext uri="{FF2B5EF4-FFF2-40B4-BE49-F238E27FC236}">
                  <a16:creationId xmlns:a16="http://schemas.microsoft.com/office/drawing/2014/main" id="{FC99E5C4-284F-1FDE-40A3-1EA0B9B69854}"/>
                </a:ext>
              </a:extLst>
            </p:cNvPr>
            <p:cNvSpPr/>
            <p:nvPr/>
          </p:nvSpPr>
          <p:spPr>
            <a:xfrm>
              <a:off x="3249652" y="8015249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1837917" y="0"/>
                  </a:moveTo>
                  <a:lnTo>
                    <a:pt x="0" y="0"/>
                  </a:lnTo>
                  <a:lnTo>
                    <a:pt x="901" y="51423"/>
                  </a:lnTo>
                  <a:lnTo>
                    <a:pt x="3039" y="102536"/>
                  </a:lnTo>
                  <a:lnTo>
                    <a:pt x="6400" y="153324"/>
                  </a:lnTo>
                  <a:lnTo>
                    <a:pt x="10970" y="203771"/>
                  </a:lnTo>
                  <a:lnTo>
                    <a:pt x="16733" y="253865"/>
                  </a:lnTo>
                  <a:lnTo>
                    <a:pt x="23676" y="303590"/>
                  </a:lnTo>
                  <a:lnTo>
                    <a:pt x="31784" y="352932"/>
                  </a:lnTo>
                  <a:lnTo>
                    <a:pt x="41043" y="401876"/>
                  </a:lnTo>
                  <a:lnTo>
                    <a:pt x="51438" y="450409"/>
                  </a:lnTo>
                  <a:lnTo>
                    <a:pt x="62956" y="498516"/>
                  </a:lnTo>
                  <a:lnTo>
                    <a:pt x="75582" y="546182"/>
                  </a:lnTo>
                  <a:lnTo>
                    <a:pt x="89302" y="593394"/>
                  </a:lnTo>
                  <a:lnTo>
                    <a:pt x="104101" y="640136"/>
                  </a:lnTo>
                  <a:lnTo>
                    <a:pt x="119965" y="686394"/>
                  </a:lnTo>
                  <a:lnTo>
                    <a:pt x="136879" y="732155"/>
                  </a:lnTo>
                  <a:lnTo>
                    <a:pt x="154830" y="777404"/>
                  </a:lnTo>
                  <a:lnTo>
                    <a:pt x="173803" y="822125"/>
                  </a:lnTo>
                  <a:lnTo>
                    <a:pt x="193784" y="866306"/>
                  </a:lnTo>
                  <a:lnTo>
                    <a:pt x="214758" y="909931"/>
                  </a:lnTo>
                  <a:lnTo>
                    <a:pt x="236712" y="952986"/>
                  </a:lnTo>
                  <a:lnTo>
                    <a:pt x="259630" y="995457"/>
                  </a:lnTo>
                  <a:lnTo>
                    <a:pt x="283498" y="1037330"/>
                  </a:lnTo>
                  <a:lnTo>
                    <a:pt x="308987" y="1079748"/>
                  </a:lnTo>
                  <a:lnTo>
                    <a:pt x="335451" y="1121502"/>
                  </a:lnTo>
                  <a:lnTo>
                    <a:pt x="362873" y="1162576"/>
                  </a:lnTo>
                  <a:lnTo>
                    <a:pt x="391237" y="1202954"/>
                  </a:lnTo>
                  <a:lnTo>
                    <a:pt x="420529" y="1242621"/>
                  </a:lnTo>
                  <a:lnTo>
                    <a:pt x="450731" y="1281562"/>
                  </a:lnTo>
                  <a:lnTo>
                    <a:pt x="481829" y="1319760"/>
                  </a:lnTo>
                  <a:lnTo>
                    <a:pt x="513806" y="1357200"/>
                  </a:lnTo>
                  <a:lnTo>
                    <a:pt x="546646" y="1393867"/>
                  </a:lnTo>
                  <a:lnTo>
                    <a:pt x="580334" y="1429744"/>
                  </a:lnTo>
                  <a:lnTo>
                    <a:pt x="614853" y="1464816"/>
                  </a:lnTo>
                  <a:lnTo>
                    <a:pt x="650189" y="1499068"/>
                  </a:lnTo>
                  <a:lnTo>
                    <a:pt x="686325" y="1532483"/>
                  </a:lnTo>
                  <a:lnTo>
                    <a:pt x="723245" y="1565047"/>
                  </a:lnTo>
                  <a:lnTo>
                    <a:pt x="760933" y="1596744"/>
                  </a:lnTo>
                  <a:lnTo>
                    <a:pt x="799374" y="1627557"/>
                  </a:lnTo>
                  <a:lnTo>
                    <a:pt x="838552" y="1657471"/>
                  </a:lnTo>
                  <a:lnTo>
                    <a:pt x="878450" y="1686472"/>
                  </a:lnTo>
                  <a:lnTo>
                    <a:pt x="919054" y="1714542"/>
                  </a:lnTo>
                  <a:lnTo>
                    <a:pt x="960347" y="1741667"/>
                  </a:lnTo>
                  <a:lnTo>
                    <a:pt x="1002313" y="1767830"/>
                  </a:lnTo>
                  <a:lnTo>
                    <a:pt x="1044937" y="1793017"/>
                  </a:lnTo>
                  <a:lnTo>
                    <a:pt x="1086804" y="1816446"/>
                  </a:lnTo>
                  <a:lnTo>
                    <a:pt x="1129260" y="1838930"/>
                  </a:lnTo>
                  <a:lnTo>
                    <a:pt x="1172290" y="1860455"/>
                  </a:lnTo>
                  <a:lnTo>
                    <a:pt x="1215881" y="1881008"/>
                  </a:lnTo>
                  <a:lnTo>
                    <a:pt x="1260017" y="1900573"/>
                  </a:lnTo>
                  <a:lnTo>
                    <a:pt x="1304685" y="1919138"/>
                  </a:lnTo>
                  <a:lnTo>
                    <a:pt x="1349870" y="1936687"/>
                  </a:lnTo>
                  <a:lnTo>
                    <a:pt x="1395559" y="1953206"/>
                  </a:lnTo>
                  <a:lnTo>
                    <a:pt x="1441737" y="1968682"/>
                  </a:lnTo>
                  <a:lnTo>
                    <a:pt x="1488391" y="1983100"/>
                  </a:lnTo>
                  <a:lnTo>
                    <a:pt x="1535505" y="1996446"/>
                  </a:lnTo>
                  <a:lnTo>
                    <a:pt x="1583066" y="2008705"/>
                  </a:lnTo>
                  <a:lnTo>
                    <a:pt x="1631060" y="2019865"/>
                  </a:lnTo>
                  <a:lnTo>
                    <a:pt x="1679472" y="2029909"/>
                  </a:lnTo>
                  <a:lnTo>
                    <a:pt x="1728289" y="2038826"/>
                  </a:lnTo>
                  <a:lnTo>
                    <a:pt x="1777495" y="2046599"/>
                  </a:lnTo>
                  <a:lnTo>
                    <a:pt x="1827078" y="2053215"/>
                  </a:lnTo>
                  <a:lnTo>
                    <a:pt x="1877022" y="2058660"/>
                  </a:lnTo>
                  <a:lnTo>
                    <a:pt x="1927314" y="2062920"/>
                  </a:lnTo>
                  <a:lnTo>
                    <a:pt x="1977939" y="2065980"/>
                  </a:lnTo>
                  <a:lnTo>
                    <a:pt x="2028884" y="2067826"/>
                  </a:lnTo>
                  <a:lnTo>
                    <a:pt x="2080134" y="2068445"/>
                  </a:lnTo>
                  <a:lnTo>
                    <a:pt x="2080134" y="230806"/>
                  </a:lnTo>
                  <a:lnTo>
                    <a:pt x="2049071" y="228830"/>
                  </a:lnTo>
                  <a:lnTo>
                    <a:pt x="2019209" y="223071"/>
                  </a:lnTo>
                  <a:lnTo>
                    <a:pt x="1963988" y="201213"/>
                  </a:lnTo>
                  <a:lnTo>
                    <a:pt x="1914404" y="165265"/>
                  </a:lnTo>
                  <a:lnTo>
                    <a:pt x="1875395" y="118186"/>
                  </a:lnTo>
                  <a:lnTo>
                    <a:pt x="1849211" y="62432"/>
                  </a:lnTo>
                  <a:lnTo>
                    <a:pt x="1841555" y="31903"/>
                  </a:lnTo>
                  <a:lnTo>
                    <a:pt x="18379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8" name="Google Shape;1375;p44">
              <a:extLst>
                <a:ext uri="{FF2B5EF4-FFF2-40B4-BE49-F238E27FC236}">
                  <a16:creationId xmlns:a16="http://schemas.microsoft.com/office/drawing/2014/main" id="{E1B3D1AD-D40C-F2DD-F710-88B74F012D84}"/>
                </a:ext>
              </a:extLst>
            </p:cNvPr>
            <p:cNvPicPr preferRelativeResize="0"/>
            <p:nvPr/>
          </p:nvPicPr>
          <p:blipFill rotWithShape="1">
            <a:blip r:embed="rId1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85467" y="8015250"/>
              <a:ext cx="8032" cy="159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" name="Google Shape;1376;p44">
              <a:extLst>
                <a:ext uri="{FF2B5EF4-FFF2-40B4-BE49-F238E27FC236}">
                  <a16:creationId xmlns:a16="http://schemas.microsoft.com/office/drawing/2014/main" id="{FCB2A10B-F0D2-7BEE-1CA1-0BEC751F26A0}"/>
                </a:ext>
              </a:extLst>
            </p:cNvPr>
            <p:cNvSpPr/>
            <p:nvPr/>
          </p:nvSpPr>
          <p:spPr>
            <a:xfrm>
              <a:off x="3376730" y="7997666"/>
              <a:ext cx="32747" cy="32747"/>
            </a:xfrm>
            <a:custGeom>
              <a:avLst/>
              <a:gdLst/>
              <a:ahLst/>
              <a:cxnLst/>
              <a:rect l="l" t="t" r="r" b="b"/>
              <a:pathLst>
                <a:path w="485140" h="485139" extrusionOk="0">
                  <a:moveTo>
                    <a:pt x="242495" y="0"/>
                  </a:moveTo>
                  <a:lnTo>
                    <a:pt x="175771" y="9311"/>
                  </a:lnTo>
                  <a:lnTo>
                    <a:pt x="116145" y="35530"/>
                  </a:lnTo>
                  <a:lnTo>
                    <a:pt x="65459" y="76800"/>
                  </a:lnTo>
                  <a:lnTo>
                    <a:pt x="27644" y="130246"/>
                  </a:lnTo>
                  <a:lnTo>
                    <a:pt x="7177" y="183796"/>
                  </a:lnTo>
                  <a:lnTo>
                    <a:pt x="0" y="242495"/>
                  </a:lnTo>
                  <a:lnTo>
                    <a:pt x="278" y="254276"/>
                  </a:lnTo>
                  <a:lnTo>
                    <a:pt x="11572" y="316709"/>
                  </a:lnTo>
                  <a:lnTo>
                    <a:pt x="37756" y="372463"/>
                  </a:lnTo>
                  <a:lnTo>
                    <a:pt x="76765" y="419542"/>
                  </a:lnTo>
                  <a:lnTo>
                    <a:pt x="126349" y="455490"/>
                  </a:lnTo>
                  <a:lnTo>
                    <a:pt x="181569" y="477348"/>
                  </a:lnTo>
                  <a:lnTo>
                    <a:pt x="242495" y="485083"/>
                  </a:lnTo>
                  <a:lnTo>
                    <a:pt x="273558" y="483107"/>
                  </a:lnTo>
                  <a:lnTo>
                    <a:pt x="331856" y="468058"/>
                  </a:lnTo>
                  <a:lnTo>
                    <a:pt x="384615" y="439047"/>
                  </a:lnTo>
                  <a:lnTo>
                    <a:pt x="429190" y="397255"/>
                  </a:lnTo>
                  <a:lnTo>
                    <a:pt x="462039" y="345569"/>
                  </a:lnTo>
                  <a:lnTo>
                    <a:pt x="481073" y="286180"/>
                  </a:lnTo>
                  <a:lnTo>
                    <a:pt x="484990" y="242495"/>
                  </a:lnTo>
                  <a:lnTo>
                    <a:pt x="483164" y="212615"/>
                  </a:lnTo>
                  <a:lnTo>
                    <a:pt x="469179" y="156264"/>
                  </a:lnTo>
                  <a:lnTo>
                    <a:pt x="440256" y="102179"/>
                  </a:lnTo>
                  <a:lnTo>
                    <a:pt x="395628" y="54464"/>
                  </a:lnTo>
                  <a:lnTo>
                    <a:pt x="340075" y="20468"/>
                  </a:lnTo>
                  <a:lnTo>
                    <a:pt x="276587" y="2381"/>
                  </a:lnTo>
                  <a:lnTo>
                    <a:pt x="2424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377;p44">
              <a:extLst>
                <a:ext uri="{FF2B5EF4-FFF2-40B4-BE49-F238E27FC236}">
                  <a16:creationId xmlns:a16="http://schemas.microsoft.com/office/drawing/2014/main" id="{33400333-0556-5FA5-0961-196D8ADCCEE5}"/>
                </a:ext>
              </a:extLst>
            </p:cNvPr>
            <p:cNvSpPr/>
            <p:nvPr/>
          </p:nvSpPr>
          <p:spPr>
            <a:xfrm>
              <a:off x="3323272" y="7945731"/>
              <a:ext cx="139200" cy="136200"/>
            </a:xfrm>
            <a:prstGeom prst="ellipse">
              <a:avLst/>
            </a:prstGeom>
            <a:solidFill>
              <a:schemeClr val="bg1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FFFFFF"/>
                </a:solidFill>
              </a:endParaRPr>
            </a:p>
          </p:txBody>
        </p:sp>
      </p:grpSp>
      <p:pic>
        <p:nvPicPr>
          <p:cNvPr id="9" name="Google Shape;1314;p43">
            <a:extLst>
              <a:ext uri="{FF2B5EF4-FFF2-40B4-BE49-F238E27FC236}">
                <a16:creationId xmlns:a16="http://schemas.microsoft.com/office/drawing/2014/main" id="{509B17B8-C4C3-83BA-D6F0-37E4330DF699}"/>
              </a:ext>
            </a:extLst>
          </p:cNvPr>
          <p:cNvPicPr preferRelativeResize="0"/>
          <p:nvPr/>
        </p:nvPicPr>
        <p:blipFill rotWithShape="1">
          <a:blip r:embed="rId1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84907" y="-209735"/>
            <a:ext cx="3612020" cy="3954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14;p43">
            <a:extLst>
              <a:ext uri="{FF2B5EF4-FFF2-40B4-BE49-F238E27FC236}">
                <a16:creationId xmlns:a16="http://schemas.microsoft.com/office/drawing/2014/main" id="{888E37A7-7879-E732-0879-F4F32F886B0B}"/>
              </a:ext>
            </a:extLst>
          </p:cNvPr>
          <p:cNvPicPr preferRelativeResize="0"/>
          <p:nvPr/>
        </p:nvPicPr>
        <p:blipFill rotWithShape="1">
          <a:blip r:embed="rId1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1071" y="6541982"/>
            <a:ext cx="3219450" cy="3745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314;p43">
            <a:extLst>
              <a:ext uri="{FF2B5EF4-FFF2-40B4-BE49-F238E27FC236}">
                <a16:creationId xmlns:a16="http://schemas.microsoft.com/office/drawing/2014/main" id="{C0B2C423-FAD8-DEA6-006F-8726D23EE8C9}"/>
              </a:ext>
            </a:extLst>
          </p:cNvPr>
          <p:cNvPicPr preferRelativeResize="0"/>
          <p:nvPr/>
        </p:nvPicPr>
        <p:blipFill rotWithShape="1">
          <a:blip r:embed="rId1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06750" y="6834741"/>
            <a:ext cx="1638300" cy="2939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97;p42">
            <a:extLst>
              <a:ext uri="{FF2B5EF4-FFF2-40B4-BE49-F238E27FC236}">
                <a16:creationId xmlns:a16="http://schemas.microsoft.com/office/drawing/2014/main" id="{D7F5DEA6-4A53-6266-03CD-8A2236539ACB}"/>
              </a:ext>
            </a:extLst>
          </p:cNvPr>
          <p:cNvPicPr preferRelativeResize="0"/>
          <p:nvPr/>
        </p:nvPicPr>
        <p:blipFill rotWithShape="1">
          <a:blip r:embed="rId2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554" y="7246825"/>
            <a:ext cx="1587976" cy="1587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2753559-FD5F-83DE-2B9A-EBBBBCDC246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/>
        </p:blipFill>
        <p:spPr>
          <a:xfrm>
            <a:off x="1" y="0"/>
            <a:ext cx="18287998" cy="10286999"/>
          </a:xfrm>
          <a:prstGeom prst="rect">
            <a:avLst/>
          </a:prstGeom>
        </p:spPr>
      </p:pic>
      <p:sp>
        <p:nvSpPr>
          <p:cNvPr id="2" name="Google Shape;69;p14">
            <a:extLst>
              <a:ext uri="{FF2B5EF4-FFF2-40B4-BE49-F238E27FC236}">
                <a16:creationId xmlns:a16="http://schemas.microsoft.com/office/drawing/2014/main" id="{20F43751-5CDB-2E5E-600D-16702B8AD0E4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Google Shape;928;p35">
            <a:extLst>
              <a:ext uri="{FF2B5EF4-FFF2-40B4-BE49-F238E27FC236}">
                <a16:creationId xmlns:a16="http://schemas.microsoft.com/office/drawing/2014/main" id="{3080C65A-CE3F-0C21-108B-DC82F2284DE5}"/>
              </a:ext>
            </a:extLst>
          </p:cNvPr>
          <p:cNvSpPr/>
          <p:nvPr/>
        </p:nvSpPr>
        <p:spPr>
          <a:xfrm>
            <a:off x="1918863" y="1923776"/>
            <a:ext cx="3631038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Два направления открытия блокнота,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два разных материала обложки,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два разных внутренних блока.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Google Shape;930;p35">
            <a:extLst>
              <a:ext uri="{FF2B5EF4-FFF2-40B4-BE49-F238E27FC236}">
                <a16:creationId xmlns:a16="http://schemas.microsoft.com/office/drawing/2014/main" id="{97D413F9-5EAB-DD34-C42A-266D5A273922}"/>
              </a:ext>
            </a:extLst>
          </p:cNvPr>
          <p:cNvSpPr/>
          <p:nvPr/>
        </p:nvSpPr>
        <p:spPr>
          <a:xfrm>
            <a:off x="1931570" y="1487935"/>
            <a:ext cx="19869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21219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" name="Google Shape;931;p35">
            <a:extLst>
              <a:ext uri="{FF2B5EF4-FFF2-40B4-BE49-F238E27FC236}">
                <a16:creationId xmlns:a16="http://schemas.microsoft.com/office/drawing/2014/main" id="{93FCD132-AC24-144A-9727-BC20C0DB14B3}"/>
              </a:ext>
            </a:extLst>
          </p:cNvPr>
          <p:cNvSpPr/>
          <p:nvPr/>
        </p:nvSpPr>
        <p:spPr>
          <a:xfrm>
            <a:off x="2330368" y="2730621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Google Shape;937;p35">
            <a:extLst>
              <a:ext uri="{FF2B5EF4-FFF2-40B4-BE49-F238E27FC236}">
                <a16:creationId xmlns:a16="http://schemas.microsoft.com/office/drawing/2014/main" id="{83F0289A-F6E9-41C4-961E-3F548F576553}"/>
              </a:ext>
            </a:extLst>
          </p:cNvPr>
          <p:cNvSpPr/>
          <p:nvPr/>
        </p:nvSpPr>
        <p:spPr>
          <a:xfrm>
            <a:off x="2392995" y="8505203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Google Shape;929;p35">
            <a:extLst>
              <a:ext uri="{FF2B5EF4-FFF2-40B4-BE49-F238E27FC236}">
                <a16:creationId xmlns:a16="http://schemas.microsoft.com/office/drawing/2014/main" id="{20BE02C0-5ED7-6246-03CE-9C7319516B9D}"/>
              </a:ext>
            </a:extLst>
          </p:cNvPr>
          <p:cNvSpPr/>
          <p:nvPr/>
        </p:nvSpPr>
        <p:spPr>
          <a:xfrm>
            <a:off x="1905516" y="816514"/>
            <a:ext cx="3925800" cy="598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Бизнес-блокнот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COMBI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9" name="Google Shape;946;p35">
            <a:extLst>
              <a:ext uri="{FF2B5EF4-FFF2-40B4-BE49-F238E27FC236}">
                <a16:creationId xmlns:a16="http://schemas.microsoft.com/office/drawing/2014/main" id="{2F2A6B04-8F99-0ECB-BD33-84FD58A4EA52}"/>
              </a:ext>
            </a:extLst>
          </p:cNvPr>
          <p:cNvSpPr/>
          <p:nvPr/>
        </p:nvSpPr>
        <p:spPr>
          <a:xfrm>
            <a:off x="1918862" y="5043725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Блок прошит, на корешке прошивка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в цвет обреза.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" name="Google Shape;948;p35">
            <a:extLst>
              <a:ext uri="{FF2B5EF4-FFF2-40B4-BE49-F238E27FC236}">
                <a16:creationId xmlns:a16="http://schemas.microsoft.com/office/drawing/2014/main" id="{257DD054-00C0-EAD1-54DC-2DE8337A8B1F}"/>
              </a:ext>
            </a:extLst>
          </p:cNvPr>
          <p:cNvSpPr/>
          <p:nvPr/>
        </p:nvSpPr>
        <p:spPr>
          <a:xfrm>
            <a:off x="1931570" y="4588714"/>
            <a:ext cx="16785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21241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1" name="Google Shape;949;p35">
            <a:extLst>
              <a:ext uri="{FF2B5EF4-FFF2-40B4-BE49-F238E27FC236}">
                <a16:creationId xmlns:a16="http://schemas.microsoft.com/office/drawing/2014/main" id="{8975A4C6-295D-68BD-0205-D01F5D18F60D}"/>
              </a:ext>
            </a:extLst>
          </p:cNvPr>
          <p:cNvSpPr/>
          <p:nvPr/>
        </p:nvSpPr>
        <p:spPr>
          <a:xfrm>
            <a:off x="2392995" y="5566928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7" name="Google Shape;947;p35">
            <a:extLst>
              <a:ext uri="{FF2B5EF4-FFF2-40B4-BE49-F238E27FC236}">
                <a16:creationId xmlns:a16="http://schemas.microsoft.com/office/drawing/2014/main" id="{49B58D64-6DDB-16DA-F4A8-D436E1CBAC94}"/>
              </a:ext>
            </a:extLst>
          </p:cNvPr>
          <p:cNvSpPr/>
          <p:nvPr/>
        </p:nvSpPr>
        <p:spPr>
          <a:xfrm>
            <a:off x="1905516" y="3917272"/>
            <a:ext cx="3925800" cy="65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Тетрадь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SLIMMY</a:t>
            </a:r>
          </a:p>
        </p:txBody>
      </p:sp>
      <p:sp>
        <p:nvSpPr>
          <p:cNvPr id="8" name="Google Shape;924;p35">
            <a:extLst>
              <a:ext uri="{FF2B5EF4-FFF2-40B4-BE49-F238E27FC236}">
                <a16:creationId xmlns:a16="http://schemas.microsoft.com/office/drawing/2014/main" id="{40A01A2A-CC52-F0F8-80A0-76B62388D1CD}"/>
              </a:ext>
            </a:extLst>
          </p:cNvPr>
          <p:cNvSpPr/>
          <p:nvPr/>
        </p:nvSpPr>
        <p:spPr>
          <a:xfrm>
            <a:off x="1905516" y="7074892"/>
            <a:ext cx="3925800" cy="514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Ручка шариковая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SLIM</a:t>
            </a:r>
            <a:endParaRPr kumimoji="0" lang="ru-RU" sz="21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" name="Google Shape;934;p35">
            <a:extLst>
              <a:ext uri="{FF2B5EF4-FFF2-40B4-BE49-F238E27FC236}">
                <a16:creationId xmlns:a16="http://schemas.microsoft.com/office/drawing/2014/main" id="{279266C4-2382-DED3-C930-8D54CE78A6D6}"/>
              </a:ext>
            </a:extLst>
          </p:cNvPr>
          <p:cNvSpPr/>
          <p:nvPr/>
        </p:nvSpPr>
        <p:spPr>
          <a:xfrm>
            <a:off x="1918862" y="8105913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Корпус из латуни.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" name="Google Shape;935;p35">
            <a:extLst>
              <a:ext uri="{FF2B5EF4-FFF2-40B4-BE49-F238E27FC236}">
                <a16:creationId xmlns:a16="http://schemas.microsoft.com/office/drawing/2014/main" id="{C30C7320-67E2-2BF6-27D4-8BDFEF03D805}"/>
              </a:ext>
            </a:extLst>
          </p:cNvPr>
          <p:cNvSpPr/>
          <p:nvPr/>
        </p:nvSpPr>
        <p:spPr>
          <a:xfrm>
            <a:off x="1931574" y="7670122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1101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7" name="Google Shape;944;p35">
            <a:extLst>
              <a:ext uri="{FF2B5EF4-FFF2-40B4-BE49-F238E27FC236}">
                <a16:creationId xmlns:a16="http://schemas.microsoft.com/office/drawing/2014/main" id="{88526847-74C9-4632-755F-E41527608963}"/>
              </a:ext>
            </a:extLst>
          </p:cNvPr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6307" y="2797346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2" descr="Бизнес-блокнот ">
            <a:extLst>
              <a:ext uri="{FF2B5EF4-FFF2-40B4-BE49-F238E27FC236}">
                <a16:creationId xmlns:a16="http://schemas.microsoft.com/office/drawing/2014/main" id="{E8F4D6C4-D89D-F489-A5B4-8F3208B89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261" y="955527"/>
            <a:ext cx="1599924" cy="1599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Google Shape;932;p35">
            <a:extLst>
              <a:ext uri="{FF2B5EF4-FFF2-40B4-BE49-F238E27FC236}">
                <a16:creationId xmlns:a16="http://schemas.microsoft.com/office/drawing/2014/main" id="{E401285E-8109-7C58-D123-F2646B68AFB8}"/>
              </a:ext>
            </a:extLst>
          </p:cNvPr>
          <p:cNvSpPr txBox="1"/>
          <p:nvPr/>
        </p:nvSpPr>
        <p:spPr>
          <a:xfrm>
            <a:off x="2266947" y="2708165"/>
            <a:ext cx="1095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5" name="Picture 4">
            <a:extLst>
              <a:ext uri="{FF2B5EF4-FFF2-40B4-BE49-F238E27FC236}">
                <a16:creationId xmlns:a16="http://schemas.microsoft.com/office/drawing/2014/main" id="{CB61942E-5615-06D3-BC43-C664AA621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412" y="4152180"/>
            <a:ext cx="1574286" cy="1574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Ручка шариковая SLIM">
            <a:extLst>
              <a:ext uri="{FF2B5EF4-FFF2-40B4-BE49-F238E27FC236}">
                <a16:creationId xmlns:a16="http://schemas.microsoft.com/office/drawing/2014/main" id="{E851C0DB-75B9-1714-5BBD-EFCB9BD36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162" y="7323195"/>
            <a:ext cx="1554608" cy="1554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Google Shape;944;p35">
            <a:extLst>
              <a:ext uri="{FF2B5EF4-FFF2-40B4-BE49-F238E27FC236}">
                <a16:creationId xmlns:a16="http://schemas.microsoft.com/office/drawing/2014/main" id="{2D71EBA2-533F-87BB-BF41-22898D9DE34C}"/>
              </a:ext>
            </a:extLst>
          </p:cNvPr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5354" y="5637295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944;p35">
            <a:extLst>
              <a:ext uri="{FF2B5EF4-FFF2-40B4-BE49-F238E27FC236}">
                <a16:creationId xmlns:a16="http://schemas.microsoft.com/office/drawing/2014/main" id="{482DBAC7-FFF0-B327-6E6C-1AF4792AA712}"/>
              </a:ext>
            </a:extLst>
          </p:cNvPr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6307" y="8548282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1565;p50">
            <a:extLst>
              <a:ext uri="{FF2B5EF4-FFF2-40B4-BE49-F238E27FC236}">
                <a16:creationId xmlns:a16="http://schemas.microsoft.com/office/drawing/2014/main" id="{0BFBA7E0-D707-3C07-C7EB-51E0CE8C9F89}"/>
              </a:ext>
            </a:extLst>
          </p:cNvPr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5910594" y="3163676"/>
            <a:ext cx="3286125" cy="3167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1565;p50">
            <a:extLst>
              <a:ext uri="{FF2B5EF4-FFF2-40B4-BE49-F238E27FC236}">
                <a16:creationId xmlns:a16="http://schemas.microsoft.com/office/drawing/2014/main" id="{D531D8E4-70C8-2584-6AEE-76BB440489FD}"/>
              </a:ext>
            </a:extLst>
          </p:cNvPr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00000" flipH="1">
            <a:off x="13416398" y="451858"/>
            <a:ext cx="2864928" cy="3827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1565;p50">
            <a:extLst>
              <a:ext uri="{FF2B5EF4-FFF2-40B4-BE49-F238E27FC236}">
                <a16:creationId xmlns:a16="http://schemas.microsoft.com/office/drawing/2014/main" id="{E9EB308E-24DE-D357-D8BA-1F9153C4EDFC}"/>
              </a:ext>
            </a:extLst>
          </p:cNvPr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000000" flipH="1">
            <a:off x="14169431" y="6325776"/>
            <a:ext cx="3451146" cy="461069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950;p35">
            <a:extLst>
              <a:ext uri="{FF2B5EF4-FFF2-40B4-BE49-F238E27FC236}">
                <a16:creationId xmlns:a16="http://schemas.microsoft.com/office/drawing/2014/main" id="{34B0C199-BAA4-A89E-4DEC-4E4F0F016B84}"/>
              </a:ext>
            </a:extLst>
          </p:cNvPr>
          <p:cNvSpPr txBox="1"/>
          <p:nvPr/>
        </p:nvSpPr>
        <p:spPr>
          <a:xfrm>
            <a:off x="2316160" y="5544473"/>
            <a:ext cx="1095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" name="Google Shape;938;p35">
            <a:extLst>
              <a:ext uri="{FF2B5EF4-FFF2-40B4-BE49-F238E27FC236}">
                <a16:creationId xmlns:a16="http://schemas.microsoft.com/office/drawing/2014/main" id="{3F087067-5A7B-B844-C487-95F704725B97}"/>
              </a:ext>
            </a:extLst>
          </p:cNvPr>
          <p:cNvSpPr txBox="1"/>
          <p:nvPr/>
        </p:nvSpPr>
        <p:spPr>
          <a:xfrm>
            <a:off x="2316160" y="8482747"/>
            <a:ext cx="1095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6528508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6" name="Google Shape;1386;p45"/>
          <p:cNvPicPr preferRelativeResize="0"/>
          <p:nvPr/>
        </p:nvPicPr>
        <p:blipFill>
          <a:blip r:embed="rId3" cstate="print"/>
          <a:srcRect/>
          <a:stretch/>
        </p:blipFill>
        <p:spPr>
          <a:xfrm>
            <a:off x="-1" y="0"/>
            <a:ext cx="18287957" cy="10286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7" name="Google Shape;1387;p45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740198" y="647700"/>
            <a:ext cx="2607001" cy="32253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9;p14">
            <a:extLst>
              <a:ext uri="{FF2B5EF4-FFF2-40B4-BE49-F238E27FC236}">
                <a16:creationId xmlns:a16="http://schemas.microsoft.com/office/drawing/2014/main" id="{075F6D01-7917-288F-D2BC-33B5B3AF69DA}"/>
              </a:ext>
            </a:extLst>
          </p:cNvPr>
          <p:cNvSpPr/>
          <p:nvPr/>
        </p:nvSpPr>
        <p:spPr>
          <a:xfrm>
            <a:off x="-912684" y="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88" name="Google Shape;1388;p45"/>
          <p:cNvSpPr/>
          <p:nvPr/>
        </p:nvSpPr>
        <p:spPr>
          <a:xfrm>
            <a:off x="1930150" y="1882725"/>
            <a:ext cx="37277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Н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еизменно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популярн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ый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винтажн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ый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стил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ь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Рваные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края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изогнутого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козырька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придают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ей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шарм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уникальность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89" name="Google Shape;1389;p45"/>
          <p:cNvSpPr/>
          <p:nvPr/>
        </p:nvSpPr>
        <p:spPr>
          <a:xfrm>
            <a:off x="1904107" y="7755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Бейсболка 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CARGO </a:t>
            </a: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91" name="Google Shape;1391;p45"/>
          <p:cNvSpPr/>
          <p:nvPr/>
        </p:nvSpPr>
        <p:spPr>
          <a:xfrm>
            <a:off x="1898499" y="3873100"/>
            <a:ext cx="48417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Футболка женская 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PIONEER WOMEN 180 </a:t>
            </a: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92" name="Google Shape;1392;p45"/>
          <p:cNvSpPr/>
          <p:nvPr/>
        </p:nvSpPr>
        <p:spPr>
          <a:xfrm>
            <a:off x="1942865" y="1446944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25404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93" name="Google Shape;1393;p45"/>
          <p:cNvSpPr/>
          <p:nvPr/>
        </p:nvSpPr>
        <p:spPr>
          <a:xfrm>
            <a:off x="1930150" y="4980300"/>
            <a:ext cx="4841700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Выполнена из органического хлопка.</a:t>
            </a:r>
            <a:endParaRPr sz="130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95" name="Google Shape;1395;p45"/>
          <p:cNvSpPr/>
          <p:nvPr/>
        </p:nvSpPr>
        <p:spPr>
          <a:xfrm>
            <a:off x="1942865" y="454451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703579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96" name="Google Shape;1396;p45"/>
          <p:cNvSpPr/>
          <p:nvPr/>
        </p:nvSpPr>
        <p:spPr>
          <a:xfrm>
            <a:off x="1916800" y="7197075"/>
            <a:ext cx="31119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Сумка шоппер хлопковый 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ECO 116 </a:t>
            </a: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98" name="Google Shape;1398;p45"/>
          <p:cNvSpPr/>
          <p:nvPr/>
        </p:nvSpPr>
        <p:spPr>
          <a:xfrm>
            <a:off x="1942857" y="7868525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16102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99" name="Google Shape;1399;p45"/>
          <p:cNvSpPr/>
          <p:nvPr/>
        </p:nvSpPr>
        <p:spPr>
          <a:xfrm>
            <a:off x="1930150" y="8304300"/>
            <a:ext cx="3661025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Универсальная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сумка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Вместительная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прочная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00" name="Google Shape;1400;p45"/>
          <p:cNvSpPr/>
          <p:nvPr/>
        </p:nvSpPr>
        <p:spPr>
          <a:xfrm>
            <a:off x="2302601" y="2711913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03" name="Google Shape;1403;p45"/>
          <p:cNvSpPr/>
          <p:nvPr/>
        </p:nvSpPr>
        <p:spPr>
          <a:xfrm>
            <a:off x="1938961" y="5509685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406" name="Google Shape;1406;p45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925" y="1010600"/>
            <a:ext cx="1378800" cy="139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7" name="Google Shape;1407;p45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321" y="4032725"/>
            <a:ext cx="1570901" cy="1587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8" name="Google Shape;1408;p45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679" y="7246825"/>
            <a:ext cx="1587976" cy="1587924"/>
          </a:xfrm>
          <a:prstGeom prst="rect">
            <a:avLst/>
          </a:prstGeom>
          <a:noFill/>
          <a:ln>
            <a:noFill/>
          </a:ln>
        </p:spPr>
      </p:pic>
      <p:sp>
        <p:nvSpPr>
          <p:cNvPr id="1409" name="Google Shape;1409;p45"/>
          <p:cNvSpPr/>
          <p:nvPr/>
        </p:nvSpPr>
        <p:spPr>
          <a:xfrm>
            <a:off x="2302601" y="8862078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412" name="Google Shape;1412;p45"/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4325" y="2755002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4" name="Google Shape;1414;p45"/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4325" y="8914074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401;p45">
            <a:extLst>
              <a:ext uri="{FF2B5EF4-FFF2-40B4-BE49-F238E27FC236}">
                <a16:creationId xmlns:a16="http://schemas.microsoft.com/office/drawing/2014/main" id="{915A1B8B-6D41-F247-44D9-AA9FEAC802EA}"/>
              </a:ext>
            </a:extLst>
          </p:cNvPr>
          <p:cNvSpPr txBox="1"/>
          <p:nvPr/>
        </p:nvSpPr>
        <p:spPr>
          <a:xfrm>
            <a:off x="2225765" y="2689458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Google Shape;1404;p45">
            <a:extLst>
              <a:ext uri="{FF2B5EF4-FFF2-40B4-BE49-F238E27FC236}">
                <a16:creationId xmlns:a16="http://schemas.microsoft.com/office/drawing/2014/main" id="{961AE9CB-4A8D-2078-7A1E-9FA7ECB203F8}"/>
              </a:ext>
            </a:extLst>
          </p:cNvPr>
          <p:cNvSpPr txBox="1"/>
          <p:nvPr/>
        </p:nvSpPr>
        <p:spPr>
          <a:xfrm>
            <a:off x="1862125" y="5487230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" name="Google Shape;1410;p45">
            <a:extLst>
              <a:ext uri="{FF2B5EF4-FFF2-40B4-BE49-F238E27FC236}">
                <a16:creationId xmlns:a16="http://schemas.microsoft.com/office/drawing/2014/main" id="{1FF0925E-E6C1-D9E3-8B2E-CB4FDCF8EB6A}"/>
              </a:ext>
            </a:extLst>
          </p:cNvPr>
          <p:cNvSpPr txBox="1"/>
          <p:nvPr/>
        </p:nvSpPr>
        <p:spPr>
          <a:xfrm>
            <a:off x="2225765" y="8839623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" name="Google Shape;1387;p45">
            <a:extLst>
              <a:ext uri="{FF2B5EF4-FFF2-40B4-BE49-F238E27FC236}">
                <a16:creationId xmlns:a16="http://schemas.microsoft.com/office/drawing/2014/main" id="{252B62D8-BEAB-18EE-7623-96B89C718B06}"/>
              </a:ext>
            </a:extLst>
          </p:cNvPr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3966711" y="569419"/>
            <a:ext cx="4037376" cy="795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1" name="Google Shape;1601;p51"/>
          <p:cNvPicPr preferRelativeResize="0"/>
          <p:nvPr/>
        </p:nvPicPr>
        <p:blipFill>
          <a:blip r:embed="rId3" cstate="print"/>
          <a:srcRect/>
          <a:stretch/>
        </p:blipFill>
        <p:spPr>
          <a:xfrm>
            <a:off x="-301" y="11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2" name="Google Shape;1602;p5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68611" y="165100"/>
            <a:ext cx="3764389" cy="419887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69;p14">
            <a:extLst>
              <a:ext uri="{FF2B5EF4-FFF2-40B4-BE49-F238E27FC236}">
                <a16:creationId xmlns:a16="http://schemas.microsoft.com/office/drawing/2014/main" id="{488D5F14-A66A-990B-F5A2-E395B64EF125}"/>
              </a:ext>
            </a:extLst>
          </p:cNvPr>
          <p:cNvSpPr/>
          <p:nvPr/>
        </p:nvSpPr>
        <p:spPr>
          <a:xfrm>
            <a:off x="-912684" y="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624" name="Google Shape;1624;p51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7646" y="2236869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1625" name="Google Shape;1625;p51"/>
          <p:cNvSpPr/>
          <p:nvPr/>
        </p:nvSpPr>
        <p:spPr>
          <a:xfrm>
            <a:off x="2285572" y="2219280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Google Shape;1566;p50">
            <a:extLst>
              <a:ext uri="{FF2B5EF4-FFF2-40B4-BE49-F238E27FC236}">
                <a16:creationId xmlns:a16="http://schemas.microsoft.com/office/drawing/2014/main" id="{AB6CD815-68CE-7961-C1F2-5B58B18F60E3}"/>
              </a:ext>
            </a:extLst>
          </p:cNvPr>
          <p:cNvSpPr/>
          <p:nvPr/>
        </p:nvSpPr>
        <p:spPr>
          <a:xfrm>
            <a:off x="1948295" y="683051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Рюкзак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RUN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" name="Google Shape;1567;p50">
            <a:extLst>
              <a:ext uri="{FF2B5EF4-FFF2-40B4-BE49-F238E27FC236}">
                <a16:creationId xmlns:a16="http://schemas.microsoft.com/office/drawing/2014/main" id="{A96D2ED2-B142-AEDA-B16C-09FEE7CF6E50}"/>
              </a:ext>
            </a:extLst>
          </p:cNvPr>
          <p:cNvSpPr/>
          <p:nvPr/>
        </p:nvSpPr>
        <p:spPr>
          <a:xfrm>
            <a:off x="1948294" y="7921576"/>
            <a:ext cx="4166755" cy="59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Бизнес-блокнот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LADY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" name="Google Shape;1573;p50">
            <a:extLst>
              <a:ext uri="{FF2B5EF4-FFF2-40B4-BE49-F238E27FC236}">
                <a16:creationId xmlns:a16="http://schemas.microsoft.com/office/drawing/2014/main" id="{40713E6D-2EA5-A16F-55E3-DD4672C5CC2A}"/>
              </a:ext>
            </a:extLst>
          </p:cNvPr>
          <p:cNvSpPr/>
          <p:nvPr/>
        </p:nvSpPr>
        <p:spPr>
          <a:xfrm>
            <a:off x="1974352" y="1281862"/>
            <a:ext cx="18249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972069/29</a:t>
            </a:r>
            <a:endParaRPr lang="ru-RU"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" name="Google Shape;1575;p50">
            <a:extLst>
              <a:ext uri="{FF2B5EF4-FFF2-40B4-BE49-F238E27FC236}">
                <a16:creationId xmlns:a16="http://schemas.microsoft.com/office/drawing/2014/main" id="{463DA573-8BBF-BBC4-715F-6E1DF7626389}"/>
              </a:ext>
            </a:extLst>
          </p:cNvPr>
          <p:cNvSpPr/>
          <p:nvPr/>
        </p:nvSpPr>
        <p:spPr>
          <a:xfrm>
            <a:off x="1961648" y="3955075"/>
            <a:ext cx="46659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Форма-петелька из качественного </a:t>
            </a:r>
            <a:b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нейлона разных цветов, в том числе светоотражающая.</a:t>
            </a:r>
          </a:p>
        </p:txBody>
      </p:sp>
      <p:sp>
        <p:nvSpPr>
          <p:cNvPr id="11" name="Google Shape;1576;p50">
            <a:extLst>
              <a:ext uri="{FF2B5EF4-FFF2-40B4-BE49-F238E27FC236}">
                <a16:creationId xmlns:a16="http://schemas.microsoft.com/office/drawing/2014/main" id="{228080E1-5D63-33AA-F845-F035D79E8E26}"/>
              </a:ext>
            </a:extLst>
          </p:cNvPr>
          <p:cNvSpPr/>
          <p:nvPr/>
        </p:nvSpPr>
        <p:spPr>
          <a:xfrm>
            <a:off x="1948295" y="2847851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Пуллер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ремувка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INTRO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" name="Google Shape;1577;p50">
            <a:extLst>
              <a:ext uri="{FF2B5EF4-FFF2-40B4-BE49-F238E27FC236}">
                <a16:creationId xmlns:a16="http://schemas.microsoft.com/office/drawing/2014/main" id="{50FFEC1C-86F5-8334-B090-0A9A9E277BE4}"/>
              </a:ext>
            </a:extLst>
          </p:cNvPr>
          <p:cNvSpPr/>
          <p:nvPr/>
        </p:nvSpPr>
        <p:spPr>
          <a:xfrm>
            <a:off x="1974353" y="3519281"/>
            <a:ext cx="1940422" cy="202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978073/30</a:t>
            </a:r>
            <a:endParaRPr lang="ru-RU"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" name="Google Shape;1581;p50">
            <a:extLst>
              <a:ext uri="{FF2B5EF4-FFF2-40B4-BE49-F238E27FC236}">
                <a16:creationId xmlns:a16="http://schemas.microsoft.com/office/drawing/2014/main" id="{F9D15293-03B9-FA53-60B9-0500EA2C45BC}"/>
              </a:ext>
            </a:extLst>
          </p:cNvPr>
          <p:cNvSpPr/>
          <p:nvPr/>
        </p:nvSpPr>
        <p:spPr>
          <a:xfrm>
            <a:off x="1961641" y="6459489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Очень красивое и блестящее.</a:t>
            </a:r>
          </a:p>
        </p:txBody>
      </p:sp>
      <p:sp>
        <p:nvSpPr>
          <p:cNvPr id="16" name="Google Shape;1582;p50">
            <a:extLst>
              <a:ext uri="{FF2B5EF4-FFF2-40B4-BE49-F238E27FC236}">
                <a16:creationId xmlns:a16="http://schemas.microsoft.com/office/drawing/2014/main" id="{FCBAE4AF-1AB1-8FE2-39E4-1CFCD7FA808D}"/>
              </a:ext>
            </a:extLst>
          </p:cNvPr>
          <p:cNvSpPr/>
          <p:nvPr/>
        </p:nvSpPr>
        <p:spPr>
          <a:xfrm>
            <a:off x="1948295" y="5457776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Портмоне кожаное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LOFT SILVER </a:t>
            </a:r>
          </a:p>
        </p:txBody>
      </p:sp>
      <p:sp>
        <p:nvSpPr>
          <p:cNvPr id="17" name="Google Shape;1583;p50">
            <a:extLst>
              <a:ext uri="{FF2B5EF4-FFF2-40B4-BE49-F238E27FC236}">
                <a16:creationId xmlns:a16="http://schemas.microsoft.com/office/drawing/2014/main" id="{9C77C75A-6B49-CD72-758A-EBA394F782A2}"/>
              </a:ext>
            </a:extLst>
          </p:cNvPr>
          <p:cNvSpPr/>
          <p:nvPr/>
        </p:nvSpPr>
        <p:spPr>
          <a:xfrm>
            <a:off x="1974353" y="6067660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34003</a:t>
            </a:r>
            <a:endParaRPr lang="ru-RU"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" name="Google Shape;1588;p50">
            <a:extLst>
              <a:ext uri="{FF2B5EF4-FFF2-40B4-BE49-F238E27FC236}">
                <a16:creationId xmlns:a16="http://schemas.microsoft.com/office/drawing/2014/main" id="{B6EFB619-BFD5-BF9F-6DF8-CB8F1C95FCA5}"/>
              </a:ext>
            </a:extLst>
          </p:cNvPr>
          <p:cNvSpPr/>
          <p:nvPr/>
        </p:nvSpPr>
        <p:spPr>
          <a:xfrm>
            <a:off x="1961650" y="8923300"/>
            <a:ext cx="362635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-52"/>
                <a:ea typeface="Montserrat Medium"/>
                <a:cs typeface="Montserrat Medium"/>
                <a:sym typeface="Montserrat Medium"/>
              </a:rPr>
              <a:t>Не 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-52"/>
                <a:ea typeface="Montserrat Medium"/>
                <a:cs typeface="Montserrat Medium"/>
                <a:sym typeface="Montserrat Medium"/>
              </a:rPr>
              <a:t>термоактивный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-52"/>
                <a:ea typeface="Montserrat Medium"/>
                <a:cs typeface="Montserrat Medium"/>
                <a:sym typeface="Montserrat Medium"/>
              </a:rPr>
              <a:t> PU с эффектом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-52"/>
                <a:ea typeface="Montserrat Medium"/>
                <a:cs typeface="Montserrat Medium"/>
                <a:sym typeface="Montserrat Medium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-52"/>
                <a:ea typeface="Montserrat Medium"/>
                <a:cs typeface="Montserrat Medium"/>
                <a:sym typeface="Montserrat Medium"/>
              </a:rPr>
              <a:t>кожи 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-52"/>
                <a:ea typeface="Montserrat Medium"/>
                <a:cs typeface="Montserrat Medium"/>
                <a:sym typeface="Montserrat Medium"/>
              </a:rPr>
              <a:t>наппа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-52"/>
                <a:ea typeface="Montserrat Medium"/>
                <a:cs typeface="Montserrat Medium"/>
                <a:sym typeface="Montserrat Medium"/>
              </a:rPr>
              <a:t>. Обрез в цвет обложки.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 pitchFamily="2" charset="-52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" name="Google Shape;1589;p50">
            <a:extLst>
              <a:ext uri="{FF2B5EF4-FFF2-40B4-BE49-F238E27FC236}">
                <a16:creationId xmlns:a16="http://schemas.microsoft.com/office/drawing/2014/main" id="{BBC76D49-D249-8734-B7C6-7CCC994184C0}"/>
              </a:ext>
            </a:extLst>
          </p:cNvPr>
          <p:cNvSpPr/>
          <p:nvPr/>
        </p:nvSpPr>
        <p:spPr>
          <a:xfrm>
            <a:off x="1974353" y="8531460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21243</a:t>
            </a:r>
            <a:endParaRPr sz="15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" name="Google Shape;1590;p50">
            <a:extLst>
              <a:ext uri="{FF2B5EF4-FFF2-40B4-BE49-F238E27FC236}">
                <a16:creationId xmlns:a16="http://schemas.microsoft.com/office/drawing/2014/main" id="{2B8B35EF-DA3C-B637-F28F-907B7176AC13}"/>
              </a:ext>
            </a:extLst>
          </p:cNvPr>
          <p:cNvSpPr/>
          <p:nvPr/>
        </p:nvSpPr>
        <p:spPr>
          <a:xfrm>
            <a:off x="2330679" y="9414970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8" name="Google Shape;1596;p50">
            <a:extLst>
              <a:ext uri="{FF2B5EF4-FFF2-40B4-BE49-F238E27FC236}">
                <a16:creationId xmlns:a16="http://schemas.microsoft.com/office/drawing/2014/main" id="{302D2A90-C0DD-7D98-D8D3-63303DA57483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3494" y="9446246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1627;p51">
            <a:extLst>
              <a:ext uri="{FF2B5EF4-FFF2-40B4-BE49-F238E27FC236}">
                <a16:creationId xmlns:a16="http://schemas.microsoft.com/office/drawing/2014/main" id="{D759C667-B442-EE01-AC0F-0B14CCEA705E}"/>
              </a:ext>
            </a:extLst>
          </p:cNvPr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565" y="612939"/>
            <a:ext cx="1444561" cy="144511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30" name="Google Shape;1619;p51">
            <a:extLst>
              <a:ext uri="{FF2B5EF4-FFF2-40B4-BE49-F238E27FC236}">
                <a16:creationId xmlns:a16="http://schemas.microsoft.com/office/drawing/2014/main" id="{F890F4A5-2B9B-0632-3FC4-733FD34FEBE6}"/>
              </a:ext>
            </a:extLst>
          </p:cNvPr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903" y="3022003"/>
            <a:ext cx="1445117" cy="1460777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1616;p51">
            <a:extLst>
              <a:ext uri="{FF2B5EF4-FFF2-40B4-BE49-F238E27FC236}">
                <a16:creationId xmlns:a16="http://schemas.microsoft.com/office/drawing/2014/main" id="{8CF93D01-D743-79C2-20BD-0A6F1E1DFD1D}"/>
              </a:ext>
            </a:extLst>
          </p:cNvPr>
          <p:cNvSpPr/>
          <p:nvPr/>
        </p:nvSpPr>
        <p:spPr>
          <a:xfrm>
            <a:off x="1937646" y="4710125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3" name="Google Shape;1620;p51">
            <a:extLst>
              <a:ext uri="{FF2B5EF4-FFF2-40B4-BE49-F238E27FC236}">
                <a16:creationId xmlns:a16="http://schemas.microsoft.com/office/drawing/2014/main" id="{7C2A6A5A-7B32-6D65-AEFD-188422B1DEC1}"/>
              </a:ext>
            </a:extLst>
          </p:cNvPr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606" b="-11606"/>
          <a:stretch/>
        </p:blipFill>
        <p:spPr>
          <a:xfrm>
            <a:off x="216757" y="5446731"/>
            <a:ext cx="1334700" cy="1644349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1621;p51">
            <a:extLst>
              <a:ext uri="{FF2B5EF4-FFF2-40B4-BE49-F238E27FC236}">
                <a16:creationId xmlns:a16="http://schemas.microsoft.com/office/drawing/2014/main" id="{7EE5A721-D712-7DFB-B389-3B7836E534AC}"/>
              </a:ext>
            </a:extLst>
          </p:cNvPr>
          <p:cNvSpPr/>
          <p:nvPr/>
        </p:nvSpPr>
        <p:spPr>
          <a:xfrm>
            <a:off x="1947688" y="6815820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6" name="Picture 2" descr="Бизнес-блокнот LADY, формат А5, темно-синий, блок в клетку">
            <a:extLst>
              <a:ext uri="{FF2B5EF4-FFF2-40B4-BE49-F238E27FC236}">
                <a16:creationId xmlns:a16="http://schemas.microsoft.com/office/drawing/2014/main" id="{D1922BAB-E274-3CCD-CF1F-997B48F26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42" y="8055031"/>
            <a:ext cx="1495498" cy="1495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Google Shape;1572;p50">
            <a:extLst>
              <a:ext uri="{FF2B5EF4-FFF2-40B4-BE49-F238E27FC236}">
                <a16:creationId xmlns:a16="http://schemas.microsoft.com/office/drawing/2014/main" id="{CE669F72-739E-285A-DDB5-1799F58C0650}"/>
              </a:ext>
            </a:extLst>
          </p:cNvPr>
          <p:cNvSpPr/>
          <p:nvPr/>
        </p:nvSpPr>
        <p:spPr>
          <a:xfrm>
            <a:off x="1961641" y="1717652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Спортивный рюкзак в том числе </a:t>
            </a:r>
            <a:b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из светоотражающего материала. </a:t>
            </a:r>
          </a:p>
        </p:txBody>
      </p:sp>
      <p:sp>
        <p:nvSpPr>
          <p:cNvPr id="13" name="Google Shape;1626;p51">
            <a:extLst>
              <a:ext uri="{FF2B5EF4-FFF2-40B4-BE49-F238E27FC236}">
                <a16:creationId xmlns:a16="http://schemas.microsoft.com/office/drawing/2014/main" id="{11E78F90-C22C-7913-A97F-FD760B039644}"/>
              </a:ext>
            </a:extLst>
          </p:cNvPr>
          <p:cNvSpPr txBox="1"/>
          <p:nvPr/>
        </p:nvSpPr>
        <p:spPr>
          <a:xfrm>
            <a:off x="2208736" y="2196825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" name="Google Shape;1591;p50">
            <a:extLst>
              <a:ext uri="{FF2B5EF4-FFF2-40B4-BE49-F238E27FC236}">
                <a16:creationId xmlns:a16="http://schemas.microsoft.com/office/drawing/2014/main" id="{B90ED5BB-0936-C8DA-B428-E62429005C8E}"/>
              </a:ext>
            </a:extLst>
          </p:cNvPr>
          <p:cNvSpPr txBox="1"/>
          <p:nvPr/>
        </p:nvSpPr>
        <p:spPr>
          <a:xfrm>
            <a:off x="2253843" y="9392514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" name="Google Shape;1617;p51">
            <a:extLst>
              <a:ext uri="{FF2B5EF4-FFF2-40B4-BE49-F238E27FC236}">
                <a16:creationId xmlns:a16="http://schemas.microsoft.com/office/drawing/2014/main" id="{DF36CED4-55BD-CD88-AA9B-7862D72DA81F}"/>
              </a:ext>
            </a:extLst>
          </p:cNvPr>
          <p:cNvSpPr txBox="1"/>
          <p:nvPr/>
        </p:nvSpPr>
        <p:spPr>
          <a:xfrm>
            <a:off x="1860810" y="4687670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" name="Google Shape;1622;p51">
            <a:extLst>
              <a:ext uri="{FF2B5EF4-FFF2-40B4-BE49-F238E27FC236}">
                <a16:creationId xmlns:a16="http://schemas.microsoft.com/office/drawing/2014/main" id="{B7E8D016-0105-091D-ADFE-EC424998FD82}"/>
              </a:ext>
            </a:extLst>
          </p:cNvPr>
          <p:cNvSpPr txBox="1"/>
          <p:nvPr/>
        </p:nvSpPr>
        <p:spPr>
          <a:xfrm>
            <a:off x="1870852" y="6793365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" name="Google Shape;1602;p51">
            <a:extLst>
              <a:ext uri="{FF2B5EF4-FFF2-40B4-BE49-F238E27FC236}">
                <a16:creationId xmlns:a16="http://schemas.microsoft.com/office/drawing/2014/main" id="{D5A48A97-1F87-1081-D656-B6717C42EC56}"/>
              </a:ext>
            </a:extLst>
          </p:cNvPr>
          <p:cNvPicPr preferRelativeResize="0"/>
          <p:nvPr/>
        </p:nvPicPr>
        <p:blipFill rotWithShape="1">
          <a:blip r:embed="rId1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871700" y="520699"/>
            <a:ext cx="2895600" cy="2425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602;p51">
            <a:extLst>
              <a:ext uri="{FF2B5EF4-FFF2-40B4-BE49-F238E27FC236}">
                <a16:creationId xmlns:a16="http://schemas.microsoft.com/office/drawing/2014/main" id="{E1D9EC18-2B41-5662-CA82-E27145401B43}"/>
              </a:ext>
            </a:extLst>
          </p:cNvPr>
          <p:cNvPicPr preferRelativeResize="0"/>
          <p:nvPr/>
        </p:nvPicPr>
        <p:blipFill rotWithShape="1">
          <a:blip r:embed="rId1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265905" y="6459489"/>
            <a:ext cx="3856995" cy="35735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4" name="Google Shape;1564;p50"/>
          <p:cNvPicPr preferRelativeResize="0"/>
          <p:nvPr/>
        </p:nvPicPr>
        <p:blipFill>
          <a:blip r:embed="rId3" cstate="print"/>
          <a:srcRect/>
          <a:stretch/>
        </p:blipFill>
        <p:spPr>
          <a:xfrm>
            <a:off x="1" y="0"/>
            <a:ext cx="18287998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69;p14">
            <a:extLst>
              <a:ext uri="{FF2B5EF4-FFF2-40B4-BE49-F238E27FC236}">
                <a16:creationId xmlns:a16="http://schemas.microsoft.com/office/drawing/2014/main" id="{45D66EE9-EADF-CA13-2808-5013A65F648C}"/>
              </a:ext>
            </a:extLst>
          </p:cNvPr>
          <p:cNvSpPr/>
          <p:nvPr/>
        </p:nvSpPr>
        <p:spPr>
          <a:xfrm>
            <a:off x="-912684" y="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565" name="Google Shape;1565;p50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92718" y="6777138"/>
            <a:ext cx="3641858" cy="3509861"/>
          </a:xfrm>
          <a:prstGeom prst="rect">
            <a:avLst/>
          </a:prstGeom>
          <a:noFill/>
          <a:ln>
            <a:noFill/>
          </a:ln>
        </p:spPr>
      </p:pic>
      <p:sp>
        <p:nvSpPr>
          <p:cNvPr id="1566" name="Google Shape;1566;p50"/>
          <p:cNvSpPr/>
          <p:nvPr/>
        </p:nvSpPr>
        <p:spPr>
          <a:xfrm>
            <a:off x="1948295" y="683051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Брелок для флешки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67" name="Google Shape;1567;p50"/>
          <p:cNvSpPr/>
          <p:nvPr/>
        </p:nvSpPr>
        <p:spPr>
          <a:xfrm>
            <a:off x="1948295" y="7972376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Поло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женское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PASADENA WOMEN 200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72" name="Google Shape;1572;p50"/>
          <p:cNvSpPr/>
          <p:nvPr/>
        </p:nvSpPr>
        <p:spPr>
          <a:xfrm>
            <a:off x="1961641" y="1516672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Металлический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брелок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карабином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флешек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73" name="Google Shape;1573;p50"/>
          <p:cNvSpPr/>
          <p:nvPr/>
        </p:nvSpPr>
        <p:spPr>
          <a:xfrm>
            <a:off x="1974353" y="1080882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19342</a:t>
            </a:r>
            <a:endParaRPr sz="15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75" name="Google Shape;1575;p50"/>
          <p:cNvSpPr/>
          <p:nvPr/>
        </p:nvSpPr>
        <p:spPr>
          <a:xfrm>
            <a:off x="1961648" y="3955075"/>
            <a:ext cx="46659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атериал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: м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еталл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оригинальный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чип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памяти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SanDisk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76" name="Google Shape;1576;p50"/>
          <p:cNvSpPr/>
          <p:nvPr/>
        </p:nvSpPr>
        <p:spPr>
          <a:xfrm>
            <a:off x="1948295" y="2847851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USB flash-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карта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16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Гб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KEY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77" name="Google Shape;1577;p50"/>
          <p:cNvSpPr/>
          <p:nvPr/>
        </p:nvSpPr>
        <p:spPr>
          <a:xfrm>
            <a:off x="1974353" y="3519282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19336</a:t>
            </a:r>
            <a:endParaRPr sz="15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78" name="Google Shape;1578;p50"/>
          <p:cNvSpPr/>
          <p:nvPr/>
        </p:nvSpPr>
        <p:spPr>
          <a:xfrm>
            <a:off x="1943100" y="4539915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81" name="Google Shape;1581;p50"/>
          <p:cNvSpPr/>
          <p:nvPr/>
        </p:nvSpPr>
        <p:spPr>
          <a:xfrm>
            <a:off x="1961641" y="6459489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ноутбуков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с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диагональю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до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14’. 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82" name="Google Shape;1582;p50"/>
          <p:cNvSpPr/>
          <p:nvPr/>
        </p:nvSpPr>
        <p:spPr>
          <a:xfrm>
            <a:off x="1948295" y="5457776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Конференц-сумка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CORE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83" name="Google Shape;1583;p50"/>
          <p:cNvSpPr/>
          <p:nvPr/>
        </p:nvSpPr>
        <p:spPr>
          <a:xfrm>
            <a:off x="1974353" y="6067660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995736</a:t>
            </a:r>
            <a:endParaRPr sz="15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584" name="Google Shape;1584;p50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9577" y="8025350"/>
            <a:ext cx="1173899" cy="1559554"/>
          </a:xfrm>
          <a:prstGeom prst="rect">
            <a:avLst/>
          </a:prstGeom>
          <a:noFill/>
          <a:ln>
            <a:noFill/>
          </a:ln>
        </p:spPr>
      </p:pic>
      <p:sp>
        <p:nvSpPr>
          <p:cNvPr id="1585" name="Google Shape;1585;p50"/>
          <p:cNvSpPr/>
          <p:nvPr/>
        </p:nvSpPr>
        <p:spPr>
          <a:xfrm>
            <a:off x="1937646" y="6799595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88" name="Google Shape;1588;p50"/>
          <p:cNvSpPr/>
          <p:nvPr/>
        </p:nvSpPr>
        <p:spPr>
          <a:xfrm>
            <a:off x="1961650" y="8974100"/>
            <a:ext cx="53502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Украшено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контрастными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полосами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89" name="Google Shape;1589;p50"/>
          <p:cNvSpPr/>
          <p:nvPr/>
        </p:nvSpPr>
        <p:spPr>
          <a:xfrm>
            <a:off x="1974353" y="8582260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700578</a:t>
            </a:r>
            <a:endParaRPr sz="15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90" name="Google Shape;1590;p50"/>
          <p:cNvSpPr/>
          <p:nvPr/>
        </p:nvSpPr>
        <p:spPr>
          <a:xfrm>
            <a:off x="2330679" y="9314195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593" name="Google Shape;1593;p50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3917" y="815900"/>
            <a:ext cx="1527548" cy="1107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4" name="Google Shape;1594;p50"/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235" y="3052558"/>
            <a:ext cx="1334700" cy="1334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5" name="Google Shape;1595;p50"/>
          <p:cNvPicPr preferRelativeResize="0"/>
          <p:nvPr/>
        </p:nvPicPr>
        <p:blipFill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125" y="5516915"/>
            <a:ext cx="1378800" cy="13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6" name="Google Shape;1596;p50"/>
          <p:cNvPicPr preferRelativeResize="0"/>
          <p:nvPr/>
        </p:nvPicPr>
        <p:blipFill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3494" y="9345471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65;p50">
            <a:extLst>
              <a:ext uri="{FF2B5EF4-FFF2-40B4-BE49-F238E27FC236}">
                <a16:creationId xmlns:a16="http://schemas.microsoft.com/office/drawing/2014/main" id="{9BF9367C-CBA3-4673-7A56-03F6F3CD5407}"/>
              </a:ext>
            </a:extLst>
          </p:cNvPr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61758" y="2240149"/>
            <a:ext cx="2864928" cy="382751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579;p50">
            <a:extLst>
              <a:ext uri="{FF2B5EF4-FFF2-40B4-BE49-F238E27FC236}">
                <a16:creationId xmlns:a16="http://schemas.microsoft.com/office/drawing/2014/main" id="{C2DC336A-2462-0E7F-BBDC-7ECA6B8597AC}"/>
              </a:ext>
            </a:extLst>
          </p:cNvPr>
          <p:cNvSpPr txBox="1"/>
          <p:nvPr/>
        </p:nvSpPr>
        <p:spPr>
          <a:xfrm>
            <a:off x="1882830" y="4517460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" name="Google Shape;1586;p50">
            <a:extLst>
              <a:ext uri="{FF2B5EF4-FFF2-40B4-BE49-F238E27FC236}">
                <a16:creationId xmlns:a16="http://schemas.microsoft.com/office/drawing/2014/main" id="{1188F55C-5B40-5876-E883-B8D7134341F3}"/>
              </a:ext>
            </a:extLst>
          </p:cNvPr>
          <p:cNvSpPr txBox="1"/>
          <p:nvPr/>
        </p:nvSpPr>
        <p:spPr>
          <a:xfrm>
            <a:off x="1860810" y="6777139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Google Shape;1591;p50">
            <a:extLst>
              <a:ext uri="{FF2B5EF4-FFF2-40B4-BE49-F238E27FC236}">
                <a16:creationId xmlns:a16="http://schemas.microsoft.com/office/drawing/2014/main" id="{AA970ED0-B7B5-57BB-3656-54FE1A4B7BD5}"/>
              </a:ext>
            </a:extLst>
          </p:cNvPr>
          <p:cNvSpPr txBox="1"/>
          <p:nvPr/>
        </p:nvSpPr>
        <p:spPr>
          <a:xfrm>
            <a:off x="2253843" y="9291739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2" name="Google Shape;1632;p52"/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319" r="6319"/>
          <a:stretch/>
        </p:blipFill>
        <p:spPr>
          <a:xfrm>
            <a:off x="-16" y="0"/>
            <a:ext cx="18287999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69;p14">
            <a:extLst>
              <a:ext uri="{FF2B5EF4-FFF2-40B4-BE49-F238E27FC236}">
                <a16:creationId xmlns:a16="http://schemas.microsoft.com/office/drawing/2014/main" id="{7D426AC4-6715-308E-6543-EB8B041211CB}"/>
              </a:ext>
            </a:extLst>
          </p:cNvPr>
          <p:cNvSpPr/>
          <p:nvPr/>
        </p:nvSpPr>
        <p:spPr>
          <a:xfrm>
            <a:off x="-912684" y="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633" name="Google Shape;1633;p52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491701" y="1219199"/>
            <a:ext cx="3223299" cy="2495051"/>
          </a:xfrm>
          <a:prstGeom prst="rect">
            <a:avLst/>
          </a:prstGeom>
          <a:noFill/>
          <a:ln>
            <a:noFill/>
          </a:ln>
        </p:spPr>
      </p:pic>
      <p:sp>
        <p:nvSpPr>
          <p:cNvPr id="1634" name="Google Shape;1634;p52"/>
          <p:cNvSpPr/>
          <p:nvPr/>
        </p:nvSpPr>
        <p:spPr>
          <a:xfrm>
            <a:off x="1950969" y="1864721"/>
            <a:ext cx="3224225" cy="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Панама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BRIM 250 —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популярный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комфортный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головной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убор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из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хлопкового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твила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35" name="Google Shape;1635;p52"/>
          <p:cNvSpPr/>
          <p:nvPr/>
        </p:nvSpPr>
        <p:spPr>
          <a:xfrm>
            <a:off x="1937619" y="757496"/>
            <a:ext cx="50325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Хлопковая панама </a:t>
            </a:r>
            <a:endParaRPr sz="160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BRIM 250</a:t>
            </a: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36" name="Google Shape;1636;p52"/>
          <p:cNvSpPr/>
          <p:nvPr/>
        </p:nvSpPr>
        <p:spPr>
          <a:xfrm>
            <a:off x="1963666" y="1428921"/>
            <a:ext cx="1935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8303</a:t>
            </a:r>
            <a:endParaRPr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38" name="Google Shape;1638;p52"/>
          <p:cNvSpPr/>
          <p:nvPr/>
        </p:nvSpPr>
        <p:spPr>
          <a:xfrm>
            <a:off x="2298879" y="2706962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639" name="Google Shape;1639;p52"/>
          <p:cNvSpPr txBox="1"/>
          <p:nvPr/>
        </p:nvSpPr>
        <p:spPr>
          <a:xfrm>
            <a:off x="2222044" y="2684506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41" name="Google Shape;1641;p52"/>
          <p:cNvSpPr/>
          <p:nvPr/>
        </p:nvSpPr>
        <p:spPr>
          <a:xfrm>
            <a:off x="1950969" y="4955149"/>
            <a:ext cx="3224225" cy="854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Б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азовая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комфортная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недорогая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классическая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футболка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без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боковых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швов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из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мягкого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хлопкового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полотна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42" name="Google Shape;1642;p52"/>
          <p:cNvSpPr/>
          <p:nvPr/>
        </p:nvSpPr>
        <p:spPr>
          <a:xfrm>
            <a:off x="1937619" y="3847924"/>
            <a:ext cx="50325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Футболка</a:t>
            </a:r>
            <a:r>
              <a:rPr lang="en-US" sz="1600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ru-RU" sz="1600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унисекс</a:t>
            </a:r>
            <a:r>
              <a:rPr lang="en-US" sz="1600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sz="1600"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REGENT</a:t>
            </a:r>
            <a:r>
              <a:rPr lang="ru-RU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150 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43" name="Google Shape;1643;p52"/>
          <p:cNvSpPr/>
          <p:nvPr/>
        </p:nvSpPr>
        <p:spPr>
          <a:xfrm>
            <a:off x="1963666" y="4519349"/>
            <a:ext cx="1935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711380</a:t>
            </a:r>
            <a:endParaRPr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45" name="Google Shape;1645;p52"/>
          <p:cNvSpPr/>
          <p:nvPr/>
        </p:nvSpPr>
        <p:spPr>
          <a:xfrm>
            <a:off x="2298879" y="5989380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646" name="Google Shape;1646;p52"/>
          <p:cNvSpPr txBox="1"/>
          <p:nvPr/>
        </p:nvSpPr>
        <p:spPr>
          <a:xfrm>
            <a:off x="2222044" y="5966924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48" name="Google Shape;1648;p52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9191" y="4118912"/>
            <a:ext cx="1823450" cy="182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0" name="Google Shape;1650;p52"/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0963" y="2756823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1" name="Google Shape;1651;p52"/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0963" y="6039241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2" name="Google Shape;1652;p52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5276" y="2776894"/>
            <a:ext cx="539087" cy="24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265AB927-0992-5D57-36A8-DAAA47DB38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46" y="1168440"/>
            <a:ext cx="1720885" cy="1720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oogle Shape;1633;p52">
            <a:extLst>
              <a:ext uri="{FF2B5EF4-FFF2-40B4-BE49-F238E27FC236}">
                <a16:creationId xmlns:a16="http://schemas.microsoft.com/office/drawing/2014/main" id="{B51FD2FE-706E-8557-AF23-69C7C3FD22C7}"/>
              </a:ext>
            </a:extLst>
          </p:cNvPr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5584" y="-131230"/>
            <a:ext cx="3828261" cy="2356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633;p52">
            <a:extLst>
              <a:ext uri="{FF2B5EF4-FFF2-40B4-BE49-F238E27FC236}">
                <a16:creationId xmlns:a16="http://schemas.microsoft.com/office/drawing/2014/main" id="{B45EA400-9D03-78E8-7DBC-BDABFC3FC351}"/>
              </a:ext>
            </a:extLst>
          </p:cNvPr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54866" y="2133680"/>
            <a:ext cx="4354321" cy="200520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667;p53">
            <a:extLst>
              <a:ext uri="{FF2B5EF4-FFF2-40B4-BE49-F238E27FC236}">
                <a16:creationId xmlns:a16="http://schemas.microsoft.com/office/drawing/2014/main" id="{F2A6E759-C412-F1E6-6FDD-9FB9ABFB69BD}"/>
              </a:ext>
            </a:extLst>
          </p:cNvPr>
          <p:cNvSpPr/>
          <p:nvPr/>
        </p:nvSpPr>
        <p:spPr>
          <a:xfrm>
            <a:off x="1916800" y="7197074"/>
            <a:ext cx="3588000" cy="556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Термос вакуумный 450 мл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STRIPE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" name="Google Shape;1669;p53">
            <a:extLst>
              <a:ext uri="{FF2B5EF4-FFF2-40B4-BE49-F238E27FC236}">
                <a16:creationId xmlns:a16="http://schemas.microsoft.com/office/drawing/2014/main" id="{DB791634-CFFE-B002-2CD2-EEC754C38536}"/>
              </a:ext>
            </a:extLst>
          </p:cNvPr>
          <p:cNvSpPr/>
          <p:nvPr/>
        </p:nvSpPr>
        <p:spPr>
          <a:xfrm>
            <a:off x="1942857" y="7868525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40005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" name="Google Shape;1670;p53">
            <a:extLst>
              <a:ext uri="{FF2B5EF4-FFF2-40B4-BE49-F238E27FC236}">
                <a16:creationId xmlns:a16="http://schemas.microsoft.com/office/drawing/2014/main" id="{BAE34D7D-AC25-3B9D-74B3-B912A024C8DA}"/>
              </a:ext>
            </a:extLst>
          </p:cNvPr>
          <p:cNvSpPr/>
          <p:nvPr/>
        </p:nvSpPr>
        <p:spPr>
          <a:xfrm>
            <a:off x="1930150" y="8304300"/>
            <a:ext cx="3360097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нержавеющая сталь,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пластик, искусственная кожа.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Google Shape;1678;p53">
            <a:extLst>
              <a:ext uri="{FF2B5EF4-FFF2-40B4-BE49-F238E27FC236}">
                <a16:creationId xmlns:a16="http://schemas.microsoft.com/office/drawing/2014/main" id="{DD197007-7585-B504-E42E-382A048D01A7}"/>
              </a:ext>
            </a:extLst>
          </p:cNvPr>
          <p:cNvSpPr/>
          <p:nvPr/>
        </p:nvSpPr>
        <p:spPr>
          <a:xfrm>
            <a:off x="2285401" y="8862078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4" name="Google Shape;1679;p53">
            <a:extLst>
              <a:ext uri="{FF2B5EF4-FFF2-40B4-BE49-F238E27FC236}">
                <a16:creationId xmlns:a16="http://schemas.microsoft.com/office/drawing/2014/main" id="{61039208-743C-F9B8-10C4-C774F96AE333}"/>
              </a:ext>
            </a:extLst>
          </p:cNvPr>
          <p:cNvSpPr txBox="1"/>
          <p:nvPr/>
        </p:nvSpPr>
        <p:spPr>
          <a:xfrm>
            <a:off x="2208565" y="8839623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" name="Google Shape;1686;p53">
            <a:extLst>
              <a:ext uri="{FF2B5EF4-FFF2-40B4-BE49-F238E27FC236}">
                <a16:creationId xmlns:a16="http://schemas.microsoft.com/office/drawing/2014/main" id="{D10B60A7-0F52-1B13-A326-31CFC11971D3}"/>
              </a:ext>
            </a:extLst>
          </p:cNvPr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0150" y="8914079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6" name="Picture 4" descr="Термос вакуумный STRIPE, 450 мл">
            <a:extLst>
              <a:ext uri="{FF2B5EF4-FFF2-40B4-BE49-F238E27FC236}">
                <a16:creationId xmlns:a16="http://schemas.microsoft.com/office/drawing/2014/main" id="{6F1D3C46-F0F2-A642-9B40-80CF7BD28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875" y="7171949"/>
            <a:ext cx="1823451" cy="182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7" name="Google Shape;1657;p53"/>
          <p:cNvPicPr preferRelativeResize="0"/>
          <p:nvPr/>
        </p:nvPicPr>
        <p:blipFill>
          <a:blip r:embed="rId3"/>
          <a:srcRect/>
          <a:stretch/>
        </p:blipFill>
        <p:spPr>
          <a:xfrm>
            <a:off x="-1442" y="0"/>
            <a:ext cx="18288042" cy="1028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8" name="Google Shape;1658;p53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93800" y="6819900"/>
            <a:ext cx="2527535" cy="34671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69;p14">
            <a:extLst>
              <a:ext uri="{FF2B5EF4-FFF2-40B4-BE49-F238E27FC236}">
                <a16:creationId xmlns:a16="http://schemas.microsoft.com/office/drawing/2014/main" id="{4A239F19-9A82-CFC4-812A-AB8022CD0038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9" name="Google Shape;1659;p53"/>
          <p:cNvSpPr/>
          <p:nvPr/>
        </p:nvSpPr>
        <p:spPr>
          <a:xfrm>
            <a:off x="1930150" y="1882725"/>
            <a:ext cx="3899757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Универсальная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легкая</a:t>
            </a: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контрастным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кантом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козырьке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имеет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размер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60" name="Google Shape;1660;p53"/>
          <p:cNvSpPr/>
          <p:nvPr/>
        </p:nvSpPr>
        <p:spPr>
          <a:xfrm>
            <a:off x="1904107" y="7755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Бейсболка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START FIVE SANDWICH 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62" name="Google Shape;1662;p53"/>
          <p:cNvSpPr/>
          <p:nvPr/>
        </p:nvSpPr>
        <p:spPr>
          <a:xfrm>
            <a:off x="1898499" y="3873100"/>
            <a:ext cx="48417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Рюкзак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водостойкий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GO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63" name="Google Shape;1663;p53"/>
          <p:cNvSpPr/>
          <p:nvPr/>
        </p:nvSpPr>
        <p:spPr>
          <a:xfrm>
            <a:off x="1942864" y="1446944"/>
            <a:ext cx="1771885" cy="320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25439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66" name="Google Shape;1666;p53"/>
          <p:cNvSpPr/>
          <p:nvPr/>
        </p:nvSpPr>
        <p:spPr>
          <a:xfrm>
            <a:off x="1942865" y="454451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16805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67" name="Google Shape;1667;p53"/>
          <p:cNvSpPr/>
          <p:nvPr/>
        </p:nvSpPr>
        <p:spPr>
          <a:xfrm>
            <a:off x="1916800" y="7197075"/>
            <a:ext cx="3588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Толстовка с капюшоном унисекс </a:t>
            </a:r>
            <a:endParaRPr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PHOENIX 320 </a:t>
            </a: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69" name="Google Shape;1669;p53"/>
          <p:cNvSpPr/>
          <p:nvPr/>
        </p:nvSpPr>
        <p:spPr>
          <a:xfrm>
            <a:off x="1942857" y="7868525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355001</a:t>
            </a:r>
            <a:endParaRPr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70" name="Google Shape;1670;p53"/>
          <p:cNvSpPr/>
          <p:nvPr/>
        </p:nvSpPr>
        <p:spPr>
          <a:xfrm>
            <a:off x="1930150" y="8304300"/>
            <a:ext cx="44853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Внутренняя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сторона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с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начёсом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Карман-кенгуру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72" name="Google Shape;1672;p53"/>
          <p:cNvSpPr/>
          <p:nvPr/>
        </p:nvSpPr>
        <p:spPr>
          <a:xfrm>
            <a:off x="2285401" y="5814485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673" name="Google Shape;1673;p53"/>
          <p:cNvSpPr txBox="1"/>
          <p:nvPr/>
        </p:nvSpPr>
        <p:spPr>
          <a:xfrm>
            <a:off x="2208565" y="5792030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75" name="Google Shape;1675;p53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3135" y="1010600"/>
            <a:ext cx="1378800" cy="139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6" name="Google Shape;1676;p53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731" y="4032726"/>
            <a:ext cx="1570901" cy="1587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7" name="Google Shape;1677;p53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0570" y="7246825"/>
            <a:ext cx="1334700" cy="1644349"/>
          </a:xfrm>
          <a:prstGeom prst="rect">
            <a:avLst/>
          </a:prstGeom>
          <a:noFill/>
          <a:ln>
            <a:noFill/>
          </a:ln>
        </p:spPr>
      </p:pic>
      <p:sp>
        <p:nvSpPr>
          <p:cNvPr id="1678" name="Google Shape;1678;p53"/>
          <p:cNvSpPr/>
          <p:nvPr/>
        </p:nvSpPr>
        <p:spPr>
          <a:xfrm>
            <a:off x="2285401" y="8862078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679" name="Google Shape;1679;p53"/>
          <p:cNvSpPr txBox="1"/>
          <p:nvPr/>
        </p:nvSpPr>
        <p:spPr>
          <a:xfrm>
            <a:off x="2208565" y="8839623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81" name="Google Shape;1681;p53"/>
          <p:cNvSpPr/>
          <p:nvPr/>
        </p:nvSpPr>
        <p:spPr>
          <a:xfrm>
            <a:off x="2278065" y="2680953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682" name="Google Shape;1682;p53"/>
          <p:cNvSpPr txBox="1"/>
          <p:nvPr/>
        </p:nvSpPr>
        <p:spPr>
          <a:xfrm>
            <a:off x="2201230" y="2658498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83" name="Google Shape;1683;p53"/>
          <p:cNvPicPr preferRelativeResize="0"/>
          <p:nvPr/>
        </p:nvPicPr>
        <p:blipFill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0150" y="2730814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4" name="Google Shape;1684;p53"/>
          <p:cNvPicPr preferRelativeResize="0"/>
          <p:nvPr/>
        </p:nvPicPr>
        <p:blipFill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0150" y="5852329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6" name="Google Shape;1686;p53"/>
          <p:cNvPicPr preferRelativeResize="0"/>
          <p:nvPr/>
        </p:nvPicPr>
        <p:blipFill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0150" y="8914079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664;p53">
            <a:extLst>
              <a:ext uri="{FF2B5EF4-FFF2-40B4-BE49-F238E27FC236}">
                <a16:creationId xmlns:a16="http://schemas.microsoft.com/office/drawing/2014/main" id="{05B733E5-9A29-FA5C-BF3D-A4A439CEAFEB}"/>
              </a:ext>
            </a:extLst>
          </p:cNvPr>
          <p:cNvSpPr/>
          <p:nvPr/>
        </p:nvSpPr>
        <p:spPr>
          <a:xfrm>
            <a:off x="1930149" y="4980299"/>
            <a:ext cx="3746751" cy="606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Современный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выполнен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из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90% полиуретана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10% полиэстера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Объём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: 19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литров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" name="Google Shape;1658;p53">
            <a:extLst>
              <a:ext uri="{FF2B5EF4-FFF2-40B4-BE49-F238E27FC236}">
                <a16:creationId xmlns:a16="http://schemas.microsoft.com/office/drawing/2014/main" id="{C0B0614D-F2F1-B449-470D-5C81468AD660}"/>
              </a:ext>
            </a:extLst>
          </p:cNvPr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62387" y="443474"/>
            <a:ext cx="2000792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658;p53">
            <a:extLst>
              <a:ext uri="{FF2B5EF4-FFF2-40B4-BE49-F238E27FC236}">
                <a16:creationId xmlns:a16="http://schemas.microsoft.com/office/drawing/2014/main" id="{3B221AC4-15F1-3A68-E332-E94FA7EE9A40}"/>
              </a:ext>
            </a:extLst>
          </p:cNvPr>
          <p:cNvPicPr preferRelativeResize="0"/>
          <p:nvPr/>
        </p:nvPicPr>
        <p:blipFill rotWithShape="1"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249400" y="1724590"/>
            <a:ext cx="2527535" cy="4544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9E8A2C7-022C-796F-29B3-7533E56803A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3516433" y="6080951"/>
            <a:ext cx="500682" cy="1842507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8" name="Google Shape;1488;p48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15" r="1215"/>
          <a:stretch/>
        </p:blipFill>
        <p:spPr>
          <a:xfrm>
            <a:off x="222251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9" name="Google Shape;1489;p48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9701" y="818985"/>
            <a:ext cx="3131856" cy="40767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69;p14">
            <a:extLst>
              <a:ext uri="{FF2B5EF4-FFF2-40B4-BE49-F238E27FC236}">
                <a16:creationId xmlns:a16="http://schemas.microsoft.com/office/drawing/2014/main" id="{3A3810A8-B137-5327-DB23-758A12D3D847}"/>
              </a:ext>
            </a:extLst>
          </p:cNvPr>
          <p:cNvSpPr/>
          <p:nvPr/>
        </p:nvSpPr>
        <p:spPr>
          <a:xfrm>
            <a:off x="-912684" y="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Google Shape;924;p35">
            <a:extLst>
              <a:ext uri="{FF2B5EF4-FFF2-40B4-BE49-F238E27FC236}">
                <a16:creationId xmlns:a16="http://schemas.microsoft.com/office/drawing/2014/main" id="{A9079B6F-C142-C9EE-12E6-CCA27D31E69B}"/>
              </a:ext>
            </a:extLst>
          </p:cNvPr>
          <p:cNvSpPr/>
          <p:nvPr/>
        </p:nvSpPr>
        <p:spPr>
          <a:xfrm>
            <a:off x="1905516" y="5379435"/>
            <a:ext cx="3925800" cy="522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Рюкзак водонепроницаемый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SHOP </a:t>
            </a:r>
          </a:p>
        </p:txBody>
      </p:sp>
      <p:sp>
        <p:nvSpPr>
          <p:cNvPr id="3" name="Google Shape;928;p35">
            <a:extLst>
              <a:ext uri="{FF2B5EF4-FFF2-40B4-BE49-F238E27FC236}">
                <a16:creationId xmlns:a16="http://schemas.microsoft.com/office/drawing/2014/main" id="{F4B18318-C737-D75F-4678-9E3EB1720461}"/>
              </a:ext>
            </a:extLst>
          </p:cNvPr>
          <p:cNvSpPr/>
          <p:nvPr/>
        </p:nvSpPr>
        <p:spPr>
          <a:xfrm>
            <a:off x="1918862" y="1618726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50% кардный хлопок, 50% полиэстер,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плотность 320 г/м2, футер трёхниточный.</a:t>
            </a:r>
          </a:p>
        </p:txBody>
      </p:sp>
      <p:sp>
        <p:nvSpPr>
          <p:cNvPr id="6" name="Google Shape;929;p35">
            <a:extLst>
              <a:ext uri="{FF2B5EF4-FFF2-40B4-BE49-F238E27FC236}">
                <a16:creationId xmlns:a16="http://schemas.microsoft.com/office/drawing/2014/main" id="{308CC5BD-6FA8-AC3E-DEB2-520A8B733C73}"/>
              </a:ext>
            </a:extLst>
          </p:cNvPr>
          <p:cNvSpPr/>
          <p:nvPr/>
        </p:nvSpPr>
        <p:spPr>
          <a:xfrm>
            <a:off x="1905516" y="511505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Толстовка с капюшоном на молнии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AMSTERDAM 320</a:t>
            </a:r>
          </a:p>
        </p:txBody>
      </p:sp>
      <p:sp>
        <p:nvSpPr>
          <p:cNvPr id="7" name="Google Shape;930;p35">
            <a:extLst>
              <a:ext uri="{FF2B5EF4-FFF2-40B4-BE49-F238E27FC236}">
                <a16:creationId xmlns:a16="http://schemas.microsoft.com/office/drawing/2014/main" id="{54CB3AD6-B17D-FCE4-AE29-9890BE03391A}"/>
              </a:ext>
            </a:extLst>
          </p:cNvPr>
          <p:cNvSpPr/>
          <p:nvPr/>
        </p:nvSpPr>
        <p:spPr>
          <a:xfrm>
            <a:off x="1931570" y="1182925"/>
            <a:ext cx="19869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355002</a:t>
            </a:r>
            <a:endParaRPr lang="ru-RU"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" name="Google Shape;934;p35">
            <a:extLst>
              <a:ext uri="{FF2B5EF4-FFF2-40B4-BE49-F238E27FC236}">
                <a16:creationId xmlns:a16="http://schemas.microsoft.com/office/drawing/2014/main" id="{0B5B3854-4C71-1241-F9EB-59D95FD83D0C}"/>
              </a:ext>
            </a:extLst>
          </p:cNvPr>
          <p:cNvSpPr/>
          <p:nvPr/>
        </p:nvSpPr>
        <p:spPr>
          <a:xfrm>
            <a:off x="1918862" y="6410457"/>
            <a:ext cx="3643738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Можно использовать как сумку через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плечо, можно носить как рюкзак.</a:t>
            </a:r>
          </a:p>
        </p:txBody>
      </p:sp>
      <p:sp>
        <p:nvSpPr>
          <p:cNvPr id="12" name="Google Shape;935;p35">
            <a:extLst>
              <a:ext uri="{FF2B5EF4-FFF2-40B4-BE49-F238E27FC236}">
                <a16:creationId xmlns:a16="http://schemas.microsoft.com/office/drawing/2014/main" id="{50EA5E19-C663-3420-EA5A-F9EED0CA6542}"/>
              </a:ext>
            </a:extLst>
          </p:cNvPr>
          <p:cNvSpPr/>
          <p:nvPr/>
        </p:nvSpPr>
        <p:spPr>
          <a:xfrm>
            <a:off x="1931574" y="5974666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199015</a:t>
            </a:r>
            <a:endParaRPr lang="ru-RU"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" name="Google Shape;946;p35">
            <a:extLst>
              <a:ext uri="{FF2B5EF4-FFF2-40B4-BE49-F238E27FC236}">
                <a16:creationId xmlns:a16="http://schemas.microsoft.com/office/drawing/2014/main" id="{CF7B5235-263E-C26D-40F4-50A83AC42EE4}"/>
              </a:ext>
            </a:extLst>
          </p:cNvPr>
          <p:cNvSpPr/>
          <p:nvPr/>
        </p:nvSpPr>
        <p:spPr>
          <a:xfrm>
            <a:off x="1918862" y="4071705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Внешний аккумулятор с подсветкой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 покрытием </a:t>
            </a:r>
            <a:r>
              <a:rPr lang="ru-RU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soft</a:t>
            </a: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touch</a:t>
            </a: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</a:p>
        </p:txBody>
      </p:sp>
      <p:sp>
        <p:nvSpPr>
          <p:cNvPr id="14" name="Google Shape;947;p35">
            <a:extLst>
              <a:ext uri="{FF2B5EF4-FFF2-40B4-BE49-F238E27FC236}">
                <a16:creationId xmlns:a16="http://schemas.microsoft.com/office/drawing/2014/main" id="{41638ADA-6E69-494E-C9F8-D3098EE30F7C}"/>
              </a:ext>
            </a:extLst>
          </p:cNvPr>
          <p:cNvSpPr/>
          <p:nvPr/>
        </p:nvSpPr>
        <p:spPr>
          <a:xfrm>
            <a:off x="1905516" y="2964483"/>
            <a:ext cx="3925800" cy="582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Универсальный аккумулятор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FLASH 5</a:t>
            </a:r>
          </a:p>
        </p:txBody>
      </p:sp>
      <p:sp>
        <p:nvSpPr>
          <p:cNvPr id="15" name="Google Shape;948;p35">
            <a:extLst>
              <a:ext uri="{FF2B5EF4-FFF2-40B4-BE49-F238E27FC236}">
                <a16:creationId xmlns:a16="http://schemas.microsoft.com/office/drawing/2014/main" id="{1D273253-E1F6-4BB8-311E-60A52403E981}"/>
              </a:ext>
            </a:extLst>
          </p:cNvPr>
          <p:cNvSpPr/>
          <p:nvPr/>
        </p:nvSpPr>
        <p:spPr>
          <a:xfrm>
            <a:off x="1931570" y="3635925"/>
            <a:ext cx="16785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37174</a:t>
            </a:r>
            <a:endParaRPr lang="ru-RU"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8" name="Google Shape;937;p35">
            <a:extLst>
              <a:ext uri="{FF2B5EF4-FFF2-40B4-BE49-F238E27FC236}">
                <a16:creationId xmlns:a16="http://schemas.microsoft.com/office/drawing/2014/main" id="{2CEF28CF-2C73-2D1A-5121-B0B4FC7442E5}"/>
              </a:ext>
            </a:extLst>
          </p:cNvPr>
          <p:cNvSpPr/>
          <p:nvPr/>
        </p:nvSpPr>
        <p:spPr>
          <a:xfrm>
            <a:off x="2392995" y="9241943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Google Shape;924;p35">
            <a:extLst>
              <a:ext uri="{FF2B5EF4-FFF2-40B4-BE49-F238E27FC236}">
                <a16:creationId xmlns:a16="http://schemas.microsoft.com/office/drawing/2014/main" id="{F0538BAF-856F-035F-4136-7A08285A919B}"/>
              </a:ext>
            </a:extLst>
          </p:cNvPr>
          <p:cNvSpPr/>
          <p:nvPr/>
        </p:nvSpPr>
        <p:spPr>
          <a:xfrm>
            <a:off x="1905516" y="7811632"/>
            <a:ext cx="3925800" cy="514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Ежедневник недатированный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FUNKY PLAN</a:t>
            </a:r>
            <a:endParaRPr kumimoji="0" lang="ru-RU" sz="21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0" name="Google Shape;934;p35">
            <a:extLst>
              <a:ext uri="{FF2B5EF4-FFF2-40B4-BE49-F238E27FC236}">
                <a16:creationId xmlns:a16="http://schemas.microsoft.com/office/drawing/2014/main" id="{11BBBA37-F542-F2EB-4D8D-8E378646CA7A}"/>
              </a:ext>
            </a:extLst>
          </p:cNvPr>
          <p:cNvSpPr/>
          <p:nvPr/>
        </p:nvSpPr>
        <p:spPr>
          <a:xfrm>
            <a:off x="1918862" y="8842653"/>
            <a:ext cx="3567538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Мягкая обложка 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PU Velvet.</a:t>
            </a:r>
            <a:endParaRPr lang="ru-RU"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" name="Google Shape;935;p35">
            <a:extLst>
              <a:ext uri="{FF2B5EF4-FFF2-40B4-BE49-F238E27FC236}">
                <a16:creationId xmlns:a16="http://schemas.microsoft.com/office/drawing/2014/main" id="{AAB35F91-EC7E-08E3-A5B9-9A0F9069FC06}"/>
              </a:ext>
            </a:extLst>
          </p:cNvPr>
          <p:cNvSpPr/>
          <p:nvPr/>
        </p:nvSpPr>
        <p:spPr>
          <a:xfrm>
            <a:off x="1931574" y="8406862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21209_01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42" name="Google Shape;944;p35">
            <a:extLst>
              <a:ext uri="{FF2B5EF4-FFF2-40B4-BE49-F238E27FC236}">
                <a16:creationId xmlns:a16="http://schemas.microsoft.com/office/drawing/2014/main" id="{F85F7677-F16D-0CFE-B367-74C598CE579C}"/>
              </a:ext>
            </a:extLst>
          </p:cNvPr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6307" y="9285022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938;p35">
            <a:extLst>
              <a:ext uri="{FF2B5EF4-FFF2-40B4-BE49-F238E27FC236}">
                <a16:creationId xmlns:a16="http://schemas.microsoft.com/office/drawing/2014/main" id="{5929448C-B33E-4B46-ECA1-7168C124B3C8}"/>
              </a:ext>
            </a:extLst>
          </p:cNvPr>
          <p:cNvSpPr txBox="1"/>
          <p:nvPr/>
        </p:nvSpPr>
        <p:spPr>
          <a:xfrm>
            <a:off x="2316160" y="9219487"/>
            <a:ext cx="1095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4" name="Picture 2">
            <a:extLst>
              <a:ext uri="{FF2B5EF4-FFF2-40B4-BE49-F238E27FC236}">
                <a16:creationId xmlns:a16="http://schemas.microsoft.com/office/drawing/2014/main" id="{88CEFA01-0F68-630E-E3DB-3B04F85659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61" y="605657"/>
            <a:ext cx="1520700" cy="152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Google Shape;1509;p48">
            <a:extLst>
              <a:ext uri="{FF2B5EF4-FFF2-40B4-BE49-F238E27FC236}">
                <a16:creationId xmlns:a16="http://schemas.microsoft.com/office/drawing/2014/main" id="{D632BA72-3506-6100-2941-D2FEEA55E694}"/>
              </a:ext>
            </a:extLst>
          </p:cNvPr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0279" y="3170477"/>
            <a:ext cx="1253029" cy="1266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1510;p48">
            <a:extLst>
              <a:ext uri="{FF2B5EF4-FFF2-40B4-BE49-F238E27FC236}">
                <a16:creationId xmlns:a16="http://schemas.microsoft.com/office/drawing/2014/main" id="{13510C7C-94A7-4019-8651-A53CDD3AB731}"/>
              </a:ext>
            </a:extLst>
          </p:cNvPr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2626" y="5481204"/>
            <a:ext cx="1334700" cy="1644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1517;p48">
            <a:extLst>
              <a:ext uri="{FF2B5EF4-FFF2-40B4-BE49-F238E27FC236}">
                <a16:creationId xmlns:a16="http://schemas.microsoft.com/office/drawing/2014/main" id="{EAD2E37B-A0EC-66B5-4678-8F2A3EEC4D95}"/>
              </a:ext>
            </a:extLst>
          </p:cNvPr>
          <p:cNvPicPr preferRelativeResize="0"/>
          <p:nvPr/>
        </p:nvPicPr>
        <p:blipFill rotWithShape="1"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6492" y="2274049"/>
            <a:ext cx="539087" cy="24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1521;p48">
            <a:extLst>
              <a:ext uri="{FF2B5EF4-FFF2-40B4-BE49-F238E27FC236}">
                <a16:creationId xmlns:a16="http://schemas.microsoft.com/office/drawing/2014/main" id="{D143A5B5-6DF6-E6E2-9E41-DC44D75F3063}"/>
              </a:ext>
            </a:extLst>
          </p:cNvPr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6979" y="2241898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1511;p48">
            <a:extLst>
              <a:ext uri="{FF2B5EF4-FFF2-40B4-BE49-F238E27FC236}">
                <a16:creationId xmlns:a16="http://schemas.microsoft.com/office/drawing/2014/main" id="{DC7BA248-2DBA-B98A-5752-19590CD91595}"/>
              </a:ext>
            </a:extLst>
          </p:cNvPr>
          <p:cNvSpPr/>
          <p:nvPr/>
        </p:nvSpPr>
        <p:spPr>
          <a:xfrm>
            <a:off x="2304905" y="2189931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50" name="Google Shape;1512;p48">
            <a:extLst>
              <a:ext uri="{FF2B5EF4-FFF2-40B4-BE49-F238E27FC236}">
                <a16:creationId xmlns:a16="http://schemas.microsoft.com/office/drawing/2014/main" id="{C62D657F-275F-BF24-86AF-FE33195C11E9}"/>
              </a:ext>
            </a:extLst>
          </p:cNvPr>
          <p:cNvSpPr txBox="1"/>
          <p:nvPr/>
        </p:nvSpPr>
        <p:spPr>
          <a:xfrm>
            <a:off x="2228069" y="2167476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1" name="Google Shape;1505;p48">
            <a:extLst>
              <a:ext uri="{FF2B5EF4-FFF2-40B4-BE49-F238E27FC236}">
                <a16:creationId xmlns:a16="http://schemas.microsoft.com/office/drawing/2014/main" id="{14A4F459-E5EC-A7E6-35DF-33A59572B1D3}"/>
              </a:ext>
            </a:extLst>
          </p:cNvPr>
          <p:cNvSpPr/>
          <p:nvPr/>
        </p:nvSpPr>
        <p:spPr>
          <a:xfrm>
            <a:off x="2332651" y="4615547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52" name="Google Shape;1506;p48">
            <a:extLst>
              <a:ext uri="{FF2B5EF4-FFF2-40B4-BE49-F238E27FC236}">
                <a16:creationId xmlns:a16="http://schemas.microsoft.com/office/drawing/2014/main" id="{B4962F15-3C9A-C099-A897-9A10B369EB22}"/>
              </a:ext>
            </a:extLst>
          </p:cNvPr>
          <p:cNvSpPr txBox="1"/>
          <p:nvPr/>
        </p:nvSpPr>
        <p:spPr>
          <a:xfrm>
            <a:off x="2255815" y="4593092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3" name="Google Shape;1514;p48">
            <a:extLst>
              <a:ext uri="{FF2B5EF4-FFF2-40B4-BE49-F238E27FC236}">
                <a16:creationId xmlns:a16="http://schemas.microsoft.com/office/drawing/2014/main" id="{C9AF1B7C-44CF-DC29-0650-0628B5366FBE}"/>
              </a:ext>
            </a:extLst>
          </p:cNvPr>
          <p:cNvSpPr/>
          <p:nvPr/>
        </p:nvSpPr>
        <p:spPr>
          <a:xfrm rot="5400000">
            <a:off x="2095932" y="4760407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54" name="Google Shape;1515;p48">
            <a:extLst>
              <a:ext uri="{FF2B5EF4-FFF2-40B4-BE49-F238E27FC236}">
                <a16:creationId xmlns:a16="http://schemas.microsoft.com/office/drawing/2014/main" id="{51EA1523-3A1F-059F-D6F4-022A95AD0721}"/>
              </a:ext>
            </a:extLst>
          </p:cNvPr>
          <p:cNvSpPr/>
          <p:nvPr/>
        </p:nvSpPr>
        <p:spPr>
          <a:xfrm rot="5400000">
            <a:off x="2095932" y="4626070"/>
            <a:ext cx="103800" cy="217200"/>
          </a:xfrm>
          <a:prstGeom prst="roundRect">
            <a:avLst>
              <a:gd name="adj" fmla="val 16667"/>
            </a:avLst>
          </a:prstGeom>
          <a:solidFill>
            <a:srgbClr val="153C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55" name="Google Shape;505;p23">
            <a:extLst>
              <a:ext uri="{FF2B5EF4-FFF2-40B4-BE49-F238E27FC236}">
                <a16:creationId xmlns:a16="http://schemas.microsoft.com/office/drawing/2014/main" id="{AD504A4E-3745-524B-0181-B68D88CCD87F}"/>
              </a:ext>
            </a:extLst>
          </p:cNvPr>
          <p:cNvSpPr/>
          <p:nvPr/>
        </p:nvSpPr>
        <p:spPr>
          <a:xfrm>
            <a:off x="3374238" y="4606099"/>
            <a:ext cx="965400" cy="372600"/>
          </a:xfrm>
          <a:prstGeom prst="roundRect">
            <a:avLst>
              <a:gd name="adj" fmla="val 16667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В ПУТИ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02.12.25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6" name="Google Shape;1511;p48">
            <a:extLst>
              <a:ext uri="{FF2B5EF4-FFF2-40B4-BE49-F238E27FC236}">
                <a16:creationId xmlns:a16="http://schemas.microsoft.com/office/drawing/2014/main" id="{545C69EC-F955-96E9-6D69-7FA60C0C5106}"/>
              </a:ext>
            </a:extLst>
          </p:cNvPr>
          <p:cNvSpPr/>
          <p:nvPr/>
        </p:nvSpPr>
        <p:spPr>
          <a:xfrm>
            <a:off x="2316160" y="6966538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57" name="Google Shape;1512;p48">
            <a:extLst>
              <a:ext uri="{FF2B5EF4-FFF2-40B4-BE49-F238E27FC236}">
                <a16:creationId xmlns:a16="http://schemas.microsoft.com/office/drawing/2014/main" id="{2118F70B-37E6-6824-E2EB-A40E7AF480B7}"/>
              </a:ext>
            </a:extLst>
          </p:cNvPr>
          <p:cNvSpPr txBox="1"/>
          <p:nvPr/>
        </p:nvSpPr>
        <p:spPr>
          <a:xfrm>
            <a:off x="2239324" y="6944083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8" name="Google Shape;1520;p48">
            <a:extLst>
              <a:ext uri="{FF2B5EF4-FFF2-40B4-BE49-F238E27FC236}">
                <a16:creationId xmlns:a16="http://schemas.microsoft.com/office/drawing/2014/main" id="{16056E81-3FA6-5D7F-6C36-D9C69C0331BB}"/>
              </a:ext>
            </a:extLst>
          </p:cNvPr>
          <p:cNvPicPr preferRelativeResize="0"/>
          <p:nvPr/>
        </p:nvPicPr>
        <p:blipFill rotWithShape="1"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7747" y="7036483"/>
            <a:ext cx="539087" cy="24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1521;p48">
            <a:extLst>
              <a:ext uri="{FF2B5EF4-FFF2-40B4-BE49-F238E27FC236}">
                <a16:creationId xmlns:a16="http://schemas.microsoft.com/office/drawing/2014/main" id="{441C5632-707E-0B59-9407-E1DD88F7D98B}"/>
              </a:ext>
            </a:extLst>
          </p:cNvPr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8234" y="6971487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4" descr="Ежедневник недатированный ">
            <a:extLst>
              <a:ext uri="{FF2B5EF4-FFF2-40B4-BE49-F238E27FC236}">
                <a16:creationId xmlns:a16="http://schemas.microsoft.com/office/drawing/2014/main" id="{620C6B22-536E-C941-6D1D-994EE1859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7036" y="8169673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oogle Shape;1489;p48">
            <a:extLst>
              <a:ext uri="{FF2B5EF4-FFF2-40B4-BE49-F238E27FC236}">
                <a16:creationId xmlns:a16="http://schemas.microsoft.com/office/drawing/2014/main" id="{5CD525E3-12E0-C4C4-667E-237721B5EEFD}"/>
              </a:ext>
            </a:extLst>
          </p:cNvPr>
          <p:cNvPicPr preferRelativeResize="0"/>
          <p:nvPr/>
        </p:nvPicPr>
        <p:blipFill rotWithShape="1">
          <a:blip r:embed="rId1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66717" y="9074806"/>
            <a:ext cx="2314575" cy="1681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397" t="13295"/>
          <a:stretch/>
        </p:blipFill>
        <p:spPr>
          <a:xfrm>
            <a:off x="431800" y="-1"/>
            <a:ext cx="17844758" cy="1028700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69;p14">
            <a:extLst>
              <a:ext uri="{FF2B5EF4-FFF2-40B4-BE49-F238E27FC236}">
                <a16:creationId xmlns:a16="http://schemas.microsoft.com/office/drawing/2014/main" id="{9F2D98E4-C19E-82FF-84DD-D23755977797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67;p14"/>
          <p:cNvSpPr/>
          <p:nvPr/>
        </p:nvSpPr>
        <p:spPr>
          <a:xfrm>
            <a:off x="1930150" y="1882725"/>
            <a:ext cx="3546823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Частый гребень из пластика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 пшеничным волокном.</a:t>
            </a:r>
          </a:p>
        </p:txBody>
      </p:sp>
      <p:sp>
        <p:nvSpPr>
          <p:cNvPr id="68" name="Google Shape;68;p14"/>
          <p:cNvSpPr/>
          <p:nvPr/>
        </p:nvSpPr>
        <p:spPr>
          <a:xfrm>
            <a:off x="1904107" y="7755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Расчёска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WOFEL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0" name="Google Shape;70;p14"/>
          <p:cNvSpPr/>
          <p:nvPr/>
        </p:nvSpPr>
        <p:spPr>
          <a:xfrm>
            <a:off x="1898489" y="3873089"/>
            <a:ext cx="2901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Блокнот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MEMO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1" name="Google Shape;71;p14"/>
          <p:cNvSpPr/>
          <p:nvPr/>
        </p:nvSpPr>
        <p:spPr>
          <a:xfrm>
            <a:off x="1942865" y="1446944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ru-RU" sz="1600" b="0" i="0" u="sng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346503</a:t>
            </a:r>
            <a:endParaRPr kumimoji="0" lang="ru-RU" sz="1600" b="0" i="0" u="sng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4" name="Google Shape;74;p14"/>
          <p:cNvSpPr/>
          <p:nvPr/>
        </p:nvSpPr>
        <p:spPr>
          <a:xfrm>
            <a:off x="1942865" y="454451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33907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5" name="Google Shape;75;p14"/>
          <p:cNvSpPr/>
          <p:nvPr/>
        </p:nvSpPr>
        <p:spPr>
          <a:xfrm>
            <a:off x="1916806" y="7197086"/>
            <a:ext cx="2901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Набор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цветных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карандашей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METALLIC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7" name="Google Shape;77;p14"/>
          <p:cNvSpPr/>
          <p:nvPr/>
        </p:nvSpPr>
        <p:spPr>
          <a:xfrm>
            <a:off x="1942857" y="7868525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32807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8" name="Google Shape;78;p14"/>
          <p:cNvSpPr/>
          <p:nvPr/>
        </p:nvSpPr>
        <p:spPr>
          <a:xfrm>
            <a:off x="1930150" y="8304300"/>
            <a:ext cx="3665978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6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цветных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карандашей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эффектом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металлик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2" name="Google Shape;82;p14"/>
          <p:cNvSpPr/>
          <p:nvPr/>
        </p:nvSpPr>
        <p:spPr>
          <a:xfrm>
            <a:off x="2309554" y="5814485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83" name="Google Shape;83;p14"/>
          <p:cNvSpPr txBox="1"/>
          <p:nvPr/>
        </p:nvSpPr>
        <p:spPr>
          <a:xfrm>
            <a:off x="2232718" y="5792030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5" name="Google Shape;85;p14"/>
          <p:cNvSpPr/>
          <p:nvPr/>
        </p:nvSpPr>
        <p:spPr>
          <a:xfrm>
            <a:off x="1955952" y="8862078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86" name="Google Shape;86;p14"/>
          <p:cNvSpPr txBox="1"/>
          <p:nvPr/>
        </p:nvSpPr>
        <p:spPr>
          <a:xfrm>
            <a:off x="1879116" y="8839623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9" name="Google Shape;89;p14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000" y="4214142"/>
            <a:ext cx="1457174" cy="139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4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483" y="7288250"/>
            <a:ext cx="1294683" cy="139595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grpSp>
        <p:nvGrpSpPr>
          <p:cNvPr id="91" name="Google Shape;91;p14"/>
          <p:cNvGrpSpPr/>
          <p:nvPr/>
        </p:nvGrpSpPr>
        <p:grpSpPr>
          <a:xfrm>
            <a:off x="1952389" y="5854039"/>
            <a:ext cx="284271" cy="284314"/>
            <a:chOff x="2828820" y="5854039"/>
            <a:chExt cx="284271" cy="284314"/>
          </a:xfrm>
        </p:grpSpPr>
        <p:pic>
          <p:nvPicPr>
            <p:cNvPr id="92" name="Google Shape;92;p14"/>
            <p:cNvPicPr preferRelativeResize="0"/>
            <p:nvPr/>
          </p:nvPicPr>
          <p:blipFill rotWithShape="1">
            <a:blip r:embed="rId1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55924" y="5983580"/>
              <a:ext cx="33519" cy="310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3" name="Google Shape;93;p14"/>
            <p:cNvSpPr/>
            <p:nvPr/>
          </p:nvSpPr>
          <p:spPr>
            <a:xfrm>
              <a:off x="2963936" y="5981123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126349" y="0"/>
                  </a:moveTo>
                  <a:lnTo>
                    <a:pt x="92257" y="2381"/>
                  </a:lnTo>
                  <a:lnTo>
                    <a:pt x="59626" y="9311"/>
                  </a:lnTo>
                  <a:lnTo>
                    <a:pt x="28769" y="20468"/>
                  </a:lnTo>
                  <a:lnTo>
                    <a:pt x="0" y="35530"/>
                  </a:lnTo>
                  <a:lnTo>
                    <a:pt x="126349" y="254276"/>
                  </a:lnTo>
                  <a:lnTo>
                    <a:pt x="126349" y="0"/>
                  </a:lnTo>
                  <a:close/>
                </a:path>
              </a:pathLst>
            </a:custGeom>
            <a:solidFill>
              <a:srgbClr val="153C9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4"/>
            <p:cNvSpPr/>
            <p:nvPr/>
          </p:nvSpPr>
          <p:spPr>
            <a:xfrm>
              <a:off x="2972674" y="5998707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2080134" y="0"/>
                  </a:moveTo>
                  <a:lnTo>
                    <a:pt x="242216" y="0"/>
                  </a:lnTo>
                  <a:lnTo>
                    <a:pt x="238578" y="31903"/>
                  </a:lnTo>
                  <a:lnTo>
                    <a:pt x="230922" y="62432"/>
                  </a:lnTo>
                  <a:lnTo>
                    <a:pt x="204738" y="118186"/>
                  </a:lnTo>
                  <a:lnTo>
                    <a:pt x="165729" y="165265"/>
                  </a:lnTo>
                  <a:lnTo>
                    <a:pt x="116145" y="201213"/>
                  </a:lnTo>
                  <a:lnTo>
                    <a:pt x="60925" y="223071"/>
                  </a:lnTo>
                  <a:lnTo>
                    <a:pt x="0" y="230806"/>
                  </a:lnTo>
                  <a:lnTo>
                    <a:pt x="0" y="2068445"/>
                  </a:lnTo>
                  <a:lnTo>
                    <a:pt x="51237" y="2067826"/>
                  </a:lnTo>
                  <a:lnTo>
                    <a:pt x="102171" y="2065980"/>
                  </a:lnTo>
                  <a:lnTo>
                    <a:pt x="152787" y="2062920"/>
                  </a:lnTo>
                  <a:lnTo>
                    <a:pt x="203070" y="2058660"/>
                  </a:lnTo>
                  <a:lnTo>
                    <a:pt x="253007" y="2053215"/>
                  </a:lnTo>
                  <a:lnTo>
                    <a:pt x="302583" y="2046599"/>
                  </a:lnTo>
                  <a:lnTo>
                    <a:pt x="351784" y="2038826"/>
                  </a:lnTo>
                  <a:lnTo>
                    <a:pt x="400597" y="2029909"/>
                  </a:lnTo>
                  <a:lnTo>
                    <a:pt x="449006" y="2019865"/>
                  </a:lnTo>
                  <a:lnTo>
                    <a:pt x="496998" y="2008705"/>
                  </a:lnTo>
                  <a:lnTo>
                    <a:pt x="544559" y="1996446"/>
                  </a:lnTo>
                  <a:lnTo>
                    <a:pt x="591674" y="1983100"/>
                  </a:lnTo>
                  <a:lnTo>
                    <a:pt x="638329" y="1968682"/>
                  </a:lnTo>
                  <a:lnTo>
                    <a:pt x="684510" y="1953206"/>
                  </a:lnTo>
                  <a:lnTo>
                    <a:pt x="730203" y="1936687"/>
                  </a:lnTo>
                  <a:lnTo>
                    <a:pt x="775394" y="1919138"/>
                  </a:lnTo>
                  <a:lnTo>
                    <a:pt x="820068" y="1900573"/>
                  </a:lnTo>
                  <a:lnTo>
                    <a:pt x="864211" y="1881008"/>
                  </a:lnTo>
                  <a:lnTo>
                    <a:pt x="907810" y="1860455"/>
                  </a:lnTo>
                  <a:lnTo>
                    <a:pt x="950850" y="1838930"/>
                  </a:lnTo>
                  <a:lnTo>
                    <a:pt x="993317" y="1816446"/>
                  </a:lnTo>
                  <a:lnTo>
                    <a:pt x="1035196" y="1793017"/>
                  </a:lnTo>
                  <a:lnTo>
                    <a:pt x="1077820" y="1767830"/>
                  </a:lnTo>
                  <a:lnTo>
                    <a:pt x="1119784" y="1741667"/>
                  </a:lnTo>
                  <a:lnTo>
                    <a:pt x="1161075" y="1714542"/>
                  </a:lnTo>
                  <a:lnTo>
                    <a:pt x="1201675" y="1686472"/>
                  </a:lnTo>
                  <a:lnTo>
                    <a:pt x="1241571" y="1657471"/>
                  </a:lnTo>
                  <a:lnTo>
                    <a:pt x="1280744" y="1627557"/>
                  </a:lnTo>
                  <a:lnTo>
                    <a:pt x="1319181" y="1596744"/>
                  </a:lnTo>
                  <a:lnTo>
                    <a:pt x="1356865" y="1565047"/>
                  </a:lnTo>
                  <a:lnTo>
                    <a:pt x="1393781" y="1532483"/>
                  </a:lnTo>
                  <a:lnTo>
                    <a:pt x="1429913" y="1499068"/>
                  </a:lnTo>
                  <a:lnTo>
                    <a:pt x="1465245" y="1464816"/>
                  </a:lnTo>
                  <a:lnTo>
                    <a:pt x="1499762" y="1429744"/>
                  </a:lnTo>
                  <a:lnTo>
                    <a:pt x="1533448" y="1393867"/>
                  </a:lnTo>
                  <a:lnTo>
                    <a:pt x="1566287" y="1357200"/>
                  </a:lnTo>
                  <a:lnTo>
                    <a:pt x="1598263" y="1319760"/>
                  </a:lnTo>
                  <a:lnTo>
                    <a:pt x="1629362" y="1281562"/>
                  </a:lnTo>
                  <a:lnTo>
                    <a:pt x="1659567" y="1242621"/>
                  </a:lnTo>
                  <a:lnTo>
                    <a:pt x="1688862" y="1202954"/>
                  </a:lnTo>
                  <a:lnTo>
                    <a:pt x="1717232" y="1162576"/>
                  </a:lnTo>
                  <a:lnTo>
                    <a:pt x="1744662" y="1121502"/>
                  </a:lnTo>
                  <a:lnTo>
                    <a:pt x="1771135" y="1079748"/>
                  </a:lnTo>
                  <a:lnTo>
                    <a:pt x="1796635" y="1037330"/>
                  </a:lnTo>
                  <a:lnTo>
                    <a:pt x="1820492" y="995457"/>
                  </a:lnTo>
                  <a:lnTo>
                    <a:pt x="1843401" y="952986"/>
                  </a:lnTo>
                  <a:lnTo>
                    <a:pt x="1865347" y="909931"/>
                  </a:lnTo>
                  <a:lnTo>
                    <a:pt x="1886315" y="866306"/>
                  </a:lnTo>
                  <a:lnTo>
                    <a:pt x="1906292" y="822125"/>
                  </a:lnTo>
                  <a:lnTo>
                    <a:pt x="1925263" y="777404"/>
                  </a:lnTo>
                  <a:lnTo>
                    <a:pt x="1943213" y="732155"/>
                  </a:lnTo>
                  <a:lnTo>
                    <a:pt x="1960128" y="686394"/>
                  </a:lnTo>
                  <a:lnTo>
                    <a:pt x="1975993" y="640136"/>
                  </a:lnTo>
                  <a:lnTo>
                    <a:pt x="1990794" y="593394"/>
                  </a:lnTo>
                  <a:lnTo>
                    <a:pt x="2004516" y="546182"/>
                  </a:lnTo>
                  <a:lnTo>
                    <a:pt x="2017146" y="498516"/>
                  </a:lnTo>
                  <a:lnTo>
                    <a:pt x="2028668" y="450409"/>
                  </a:lnTo>
                  <a:lnTo>
                    <a:pt x="2039067" y="401876"/>
                  </a:lnTo>
                  <a:lnTo>
                    <a:pt x="2048331" y="352932"/>
                  </a:lnTo>
                  <a:lnTo>
                    <a:pt x="2056443" y="303590"/>
                  </a:lnTo>
                  <a:lnTo>
                    <a:pt x="2063389" y="253865"/>
                  </a:lnTo>
                  <a:lnTo>
                    <a:pt x="2069156" y="203771"/>
                  </a:lnTo>
                  <a:lnTo>
                    <a:pt x="2073728" y="153324"/>
                  </a:lnTo>
                  <a:lnTo>
                    <a:pt x="2077092" y="102536"/>
                  </a:lnTo>
                  <a:lnTo>
                    <a:pt x="2079232" y="51423"/>
                  </a:lnTo>
                  <a:lnTo>
                    <a:pt x="2080134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95" name="Google Shape;95;p14"/>
            <p:cNvPicPr preferRelativeResize="0"/>
            <p:nvPr/>
          </p:nvPicPr>
          <p:blipFill rotWithShape="1">
            <a:blip r:embed="rId1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72680" y="5998707"/>
              <a:ext cx="16744" cy="81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6" name="Google Shape;96;p14"/>
            <p:cNvSpPr/>
            <p:nvPr/>
          </p:nvSpPr>
          <p:spPr>
            <a:xfrm>
              <a:off x="2828820" y="5854039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2080227" y="0"/>
                  </a:moveTo>
                  <a:lnTo>
                    <a:pt x="2028411" y="632"/>
                  </a:lnTo>
                  <a:lnTo>
                    <a:pt x="1976908" y="2521"/>
                  </a:lnTo>
                  <a:lnTo>
                    <a:pt x="1925732" y="5652"/>
                  </a:lnTo>
                  <a:lnTo>
                    <a:pt x="1874897" y="10009"/>
                  </a:lnTo>
                  <a:lnTo>
                    <a:pt x="1824419" y="15578"/>
                  </a:lnTo>
                  <a:lnTo>
                    <a:pt x="1774312" y="22345"/>
                  </a:lnTo>
                  <a:lnTo>
                    <a:pt x="1724590" y="30294"/>
                  </a:lnTo>
                  <a:lnTo>
                    <a:pt x="1675267" y="39411"/>
                  </a:lnTo>
                  <a:lnTo>
                    <a:pt x="1626360" y="49681"/>
                  </a:lnTo>
                  <a:lnTo>
                    <a:pt x="1577881" y="61090"/>
                  </a:lnTo>
                  <a:lnTo>
                    <a:pt x="1529846" y="73622"/>
                  </a:lnTo>
                  <a:lnTo>
                    <a:pt x="1482270" y="87264"/>
                  </a:lnTo>
                  <a:lnTo>
                    <a:pt x="1435166" y="102001"/>
                  </a:lnTo>
                  <a:lnTo>
                    <a:pt x="1388550" y="117817"/>
                  </a:lnTo>
                  <a:lnTo>
                    <a:pt x="1342436" y="134698"/>
                  </a:lnTo>
                  <a:lnTo>
                    <a:pt x="1296838" y="152630"/>
                  </a:lnTo>
                  <a:lnTo>
                    <a:pt x="1251772" y="171598"/>
                  </a:lnTo>
                  <a:lnTo>
                    <a:pt x="1207251" y="191586"/>
                  </a:lnTo>
                  <a:lnTo>
                    <a:pt x="1163291" y="212581"/>
                  </a:lnTo>
                  <a:lnTo>
                    <a:pt x="1119905" y="234568"/>
                  </a:lnTo>
                  <a:lnTo>
                    <a:pt x="1077110" y="257531"/>
                  </a:lnTo>
                  <a:lnTo>
                    <a:pt x="1034918" y="281457"/>
                  </a:lnTo>
                  <a:lnTo>
                    <a:pt x="992112" y="307068"/>
                  </a:lnTo>
                  <a:lnTo>
                    <a:pt x="949979" y="333669"/>
                  </a:lnTo>
                  <a:lnTo>
                    <a:pt x="908534" y="361245"/>
                  </a:lnTo>
                  <a:lnTo>
                    <a:pt x="867795" y="389778"/>
                  </a:lnTo>
                  <a:lnTo>
                    <a:pt x="827776" y="419253"/>
                  </a:lnTo>
                  <a:lnTo>
                    <a:pt x="788495" y="449654"/>
                  </a:lnTo>
                  <a:lnTo>
                    <a:pt x="749967" y="480964"/>
                  </a:lnTo>
                  <a:lnTo>
                    <a:pt x="712208" y="513168"/>
                  </a:lnTo>
                  <a:lnTo>
                    <a:pt x="675235" y="546250"/>
                  </a:lnTo>
                  <a:lnTo>
                    <a:pt x="639064" y="580193"/>
                  </a:lnTo>
                  <a:lnTo>
                    <a:pt x="603710" y="614981"/>
                  </a:lnTo>
                  <a:lnTo>
                    <a:pt x="569190" y="650598"/>
                  </a:lnTo>
                  <a:lnTo>
                    <a:pt x="535519" y="687029"/>
                  </a:lnTo>
                  <a:lnTo>
                    <a:pt x="502715" y="724256"/>
                  </a:lnTo>
                  <a:lnTo>
                    <a:pt x="470793" y="762264"/>
                  </a:lnTo>
                  <a:lnTo>
                    <a:pt x="439768" y="801037"/>
                  </a:lnTo>
                  <a:lnTo>
                    <a:pt x="409658" y="840559"/>
                  </a:lnTo>
                  <a:lnTo>
                    <a:pt x="380479" y="880813"/>
                  </a:lnTo>
                  <a:lnTo>
                    <a:pt x="352246" y="921784"/>
                  </a:lnTo>
                  <a:lnTo>
                    <a:pt x="324975" y="963455"/>
                  </a:lnTo>
                  <a:lnTo>
                    <a:pt x="298684" y="1005810"/>
                  </a:lnTo>
                  <a:lnTo>
                    <a:pt x="273386" y="1048833"/>
                  </a:lnTo>
                  <a:lnTo>
                    <a:pt x="249047" y="1092586"/>
                  </a:lnTo>
                  <a:lnTo>
                    <a:pt x="225738" y="1136977"/>
                  </a:lnTo>
                  <a:lnTo>
                    <a:pt x="203474" y="1181989"/>
                  </a:lnTo>
                  <a:lnTo>
                    <a:pt x="182273" y="1227607"/>
                  </a:lnTo>
                  <a:lnTo>
                    <a:pt x="162149" y="1273814"/>
                  </a:lnTo>
                  <a:lnTo>
                    <a:pt x="143120" y="1320596"/>
                  </a:lnTo>
                  <a:lnTo>
                    <a:pt x="125202" y="1367934"/>
                  </a:lnTo>
                  <a:lnTo>
                    <a:pt x="108410" y="1415814"/>
                  </a:lnTo>
                  <a:lnTo>
                    <a:pt x="92761" y="1464220"/>
                  </a:lnTo>
                  <a:lnTo>
                    <a:pt x="78271" y="1513135"/>
                  </a:lnTo>
                  <a:lnTo>
                    <a:pt x="64956" y="1562543"/>
                  </a:lnTo>
                  <a:lnTo>
                    <a:pt x="52833" y="1612428"/>
                  </a:lnTo>
                  <a:lnTo>
                    <a:pt x="41917" y="1662775"/>
                  </a:lnTo>
                  <a:lnTo>
                    <a:pt x="32224" y="1713567"/>
                  </a:lnTo>
                  <a:lnTo>
                    <a:pt x="23772" y="1764788"/>
                  </a:lnTo>
                  <a:lnTo>
                    <a:pt x="16575" y="1816422"/>
                  </a:lnTo>
                  <a:lnTo>
                    <a:pt x="10651" y="1868453"/>
                  </a:lnTo>
                  <a:lnTo>
                    <a:pt x="6015" y="1920865"/>
                  </a:lnTo>
                  <a:lnTo>
                    <a:pt x="2684" y="1973642"/>
                  </a:lnTo>
                  <a:lnTo>
                    <a:pt x="673" y="2026768"/>
                  </a:lnTo>
                  <a:lnTo>
                    <a:pt x="0" y="2080227"/>
                  </a:lnTo>
                  <a:lnTo>
                    <a:pt x="92" y="2092008"/>
                  </a:lnTo>
                  <a:lnTo>
                    <a:pt x="1838010" y="2092008"/>
                  </a:lnTo>
                  <a:lnTo>
                    <a:pt x="1837824" y="2088112"/>
                  </a:lnTo>
                  <a:lnTo>
                    <a:pt x="1837731" y="2080227"/>
                  </a:lnTo>
                  <a:lnTo>
                    <a:pt x="1844909" y="2021528"/>
                  </a:lnTo>
                  <a:lnTo>
                    <a:pt x="1865376" y="1967977"/>
                  </a:lnTo>
                  <a:lnTo>
                    <a:pt x="1903191" y="1914532"/>
                  </a:lnTo>
                  <a:lnTo>
                    <a:pt x="1953877" y="1873261"/>
                  </a:lnTo>
                  <a:lnTo>
                    <a:pt x="2013503" y="1847043"/>
                  </a:lnTo>
                  <a:lnTo>
                    <a:pt x="2080227" y="1837731"/>
                  </a:lnTo>
                  <a:lnTo>
                    <a:pt x="2080227" y="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97" name="Google Shape;97;p14"/>
            <p:cNvPicPr preferRelativeResize="0"/>
            <p:nvPr/>
          </p:nvPicPr>
          <p:blipFill rotWithShape="1">
            <a:blip r:embed="rId1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55905" y="5990130"/>
              <a:ext cx="16769" cy="85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8" name="Google Shape;98;p14"/>
            <p:cNvSpPr/>
            <p:nvPr/>
          </p:nvSpPr>
          <p:spPr>
            <a:xfrm>
              <a:off x="2972674" y="5854039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0" y="0"/>
                  </a:moveTo>
                  <a:lnTo>
                    <a:pt x="0" y="1837731"/>
                  </a:lnTo>
                  <a:lnTo>
                    <a:pt x="34092" y="1840113"/>
                  </a:lnTo>
                  <a:lnTo>
                    <a:pt x="66723" y="1847043"/>
                  </a:lnTo>
                  <a:lnTo>
                    <a:pt x="126349" y="1873261"/>
                  </a:lnTo>
                  <a:lnTo>
                    <a:pt x="177047" y="1914532"/>
                  </a:lnTo>
                  <a:lnTo>
                    <a:pt x="214943" y="1967977"/>
                  </a:lnTo>
                  <a:lnTo>
                    <a:pt x="235328" y="2021528"/>
                  </a:lnTo>
                  <a:lnTo>
                    <a:pt x="242495" y="2080227"/>
                  </a:lnTo>
                  <a:lnTo>
                    <a:pt x="242216" y="2092008"/>
                  </a:lnTo>
                  <a:lnTo>
                    <a:pt x="2080134" y="2092008"/>
                  </a:lnTo>
                  <a:lnTo>
                    <a:pt x="2079553" y="2026780"/>
                  </a:lnTo>
                  <a:lnTo>
                    <a:pt x="2077542" y="1973664"/>
                  </a:lnTo>
                  <a:lnTo>
                    <a:pt x="2074211" y="1920894"/>
                  </a:lnTo>
                  <a:lnTo>
                    <a:pt x="2069575" y="1868488"/>
                  </a:lnTo>
                  <a:lnTo>
                    <a:pt x="2063651" y="1816460"/>
                  </a:lnTo>
                  <a:lnTo>
                    <a:pt x="2056454" y="1764828"/>
                  </a:lnTo>
                  <a:lnTo>
                    <a:pt x="2048002" y="1713608"/>
                  </a:lnTo>
                  <a:lnTo>
                    <a:pt x="2038310" y="1662815"/>
                  </a:lnTo>
                  <a:lnTo>
                    <a:pt x="2027394" y="1612467"/>
                  </a:lnTo>
                  <a:lnTo>
                    <a:pt x="2015270" y="1562579"/>
                  </a:lnTo>
                  <a:lnTo>
                    <a:pt x="2001955" y="1513168"/>
                  </a:lnTo>
                  <a:lnTo>
                    <a:pt x="1987465" y="1464249"/>
                  </a:lnTo>
                  <a:lnTo>
                    <a:pt x="1971816" y="1415839"/>
                  </a:lnTo>
                  <a:lnTo>
                    <a:pt x="1955024" y="1367955"/>
                  </a:lnTo>
                  <a:lnTo>
                    <a:pt x="1937106" y="1320612"/>
                  </a:lnTo>
                  <a:lnTo>
                    <a:pt x="1918077" y="1273826"/>
                  </a:lnTo>
                  <a:lnTo>
                    <a:pt x="1897953" y="1227615"/>
                  </a:lnTo>
                  <a:lnTo>
                    <a:pt x="1876752" y="1181994"/>
                  </a:lnTo>
                  <a:lnTo>
                    <a:pt x="1854488" y="1136979"/>
                  </a:lnTo>
                  <a:lnTo>
                    <a:pt x="1831179" y="1092587"/>
                  </a:lnTo>
                  <a:lnTo>
                    <a:pt x="1806840" y="1048833"/>
                  </a:lnTo>
                  <a:lnTo>
                    <a:pt x="1781543" y="1005810"/>
                  </a:lnTo>
                  <a:lnTo>
                    <a:pt x="1755253" y="963455"/>
                  </a:lnTo>
                  <a:lnTo>
                    <a:pt x="1727985" y="921784"/>
                  </a:lnTo>
                  <a:lnTo>
                    <a:pt x="1699755" y="880813"/>
                  </a:lnTo>
                  <a:lnTo>
                    <a:pt x="1670579" y="840559"/>
                  </a:lnTo>
                  <a:lnTo>
                    <a:pt x="1640473" y="801037"/>
                  </a:lnTo>
                  <a:lnTo>
                    <a:pt x="1609453" y="762264"/>
                  </a:lnTo>
                  <a:lnTo>
                    <a:pt x="1577535" y="724256"/>
                  </a:lnTo>
                  <a:lnTo>
                    <a:pt x="1544734" y="687029"/>
                  </a:lnTo>
                  <a:lnTo>
                    <a:pt x="1511068" y="650598"/>
                  </a:lnTo>
                  <a:lnTo>
                    <a:pt x="1476551" y="614981"/>
                  </a:lnTo>
                  <a:lnTo>
                    <a:pt x="1441200" y="580193"/>
                  </a:lnTo>
                  <a:lnTo>
                    <a:pt x="1405031" y="546250"/>
                  </a:lnTo>
                  <a:lnTo>
                    <a:pt x="1368059" y="513168"/>
                  </a:lnTo>
                  <a:lnTo>
                    <a:pt x="1330300" y="480964"/>
                  </a:lnTo>
                  <a:lnTo>
                    <a:pt x="1291771" y="449654"/>
                  </a:lnTo>
                  <a:lnTo>
                    <a:pt x="1252488" y="419253"/>
                  </a:lnTo>
                  <a:lnTo>
                    <a:pt x="1212465" y="389778"/>
                  </a:lnTo>
                  <a:lnTo>
                    <a:pt x="1171720" y="361245"/>
                  </a:lnTo>
                  <a:lnTo>
                    <a:pt x="1130268" y="333669"/>
                  </a:lnTo>
                  <a:lnTo>
                    <a:pt x="1088126" y="307068"/>
                  </a:lnTo>
                  <a:lnTo>
                    <a:pt x="1045308" y="281457"/>
                  </a:lnTo>
                  <a:lnTo>
                    <a:pt x="1003116" y="257531"/>
                  </a:lnTo>
                  <a:lnTo>
                    <a:pt x="960319" y="234568"/>
                  </a:lnTo>
                  <a:lnTo>
                    <a:pt x="916931" y="212581"/>
                  </a:lnTo>
                  <a:lnTo>
                    <a:pt x="872968" y="191586"/>
                  </a:lnTo>
                  <a:lnTo>
                    <a:pt x="828443" y="171598"/>
                  </a:lnTo>
                  <a:lnTo>
                    <a:pt x="783373" y="152630"/>
                  </a:lnTo>
                  <a:lnTo>
                    <a:pt x="737771" y="134698"/>
                  </a:lnTo>
                  <a:lnTo>
                    <a:pt x="691653" y="117817"/>
                  </a:lnTo>
                  <a:lnTo>
                    <a:pt x="645033" y="102001"/>
                  </a:lnTo>
                  <a:lnTo>
                    <a:pt x="597925" y="87264"/>
                  </a:lnTo>
                  <a:lnTo>
                    <a:pt x="550345" y="73622"/>
                  </a:lnTo>
                  <a:lnTo>
                    <a:pt x="502307" y="61090"/>
                  </a:lnTo>
                  <a:lnTo>
                    <a:pt x="453827" y="49681"/>
                  </a:lnTo>
                  <a:lnTo>
                    <a:pt x="404918" y="39411"/>
                  </a:lnTo>
                  <a:lnTo>
                    <a:pt x="355595" y="30294"/>
                  </a:lnTo>
                  <a:lnTo>
                    <a:pt x="305874" y="22345"/>
                  </a:lnTo>
                  <a:lnTo>
                    <a:pt x="255769" y="15578"/>
                  </a:lnTo>
                  <a:lnTo>
                    <a:pt x="205295" y="10009"/>
                  </a:lnTo>
                  <a:lnTo>
                    <a:pt x="154466" y="5652"/>
                  </a:lnTo>
                  <a:lnTo>
                    <a:pt x="103297" y="2521"/>
                  </a:lnTo>
                  <a:lnTo>
                    <a:pt x="51804" y="6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14"/>
            <p:cNvSpPr/>
            <p:nvPr/>
          </p:nvSpPr>
          <p:spPr>
            <a:xfrm>
              <a:off x="2972674" y="5981123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0" y="0"/>
                  </a:moveTo>
                  <a:lnTo>
                    <a:pt x="0" y="254276"/>
                  </a:lnTo>
                  <a:lnTo>
                    <a:pt x="126349" y="35530"/>
                  </a:lnTo>
                  <a:lnTo>
                    <a:pt x="97580" y="20468"/>
                  </a:lnTo>
                  <a:lnTo>
                    <a:pt x="66723" y="9311"/>
                  </a:lnTo>
                  <a:lnTo>
                    <a:pt x="34092" y="2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1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14"/>
            <p:cNvSpPr/>
            <p:nvPr/>
          </p:nvSpPr>
          <p:spPr>
            <a:xfrm>
              <a:off x="2828827" y="5998707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1837917" y="0"/>
                  </a:moveTo>
                  <a:lnTo>
                    <a:pt x="0" y="0"/>
                  </a:lnTo>
                  <a:lnTo>
                    <a:pt x="901" y="51423"/>
                  </a:lnTo>
                  <a:lnTo>
                    <a:pt x="3039" y="102536"/>
                  </a:lnTo>
                  <a:lnTo>
                    <a:pt x="6400" y="153324"/>
                  </a:lnTo>
                  <a:lnTo>
                    <a:pt x="10970" y="203771"/>
                  </a:lnTo>
                  <a:lnTo>
                    <a:pt x="16733" y="253865"/>
                  </a:lnTo>
                  <a:lnTo>
                    <a:pt x="23676" y="303590"/>
                  </a:lnTo>
                  <a:lnTo>
                    <a:pt x="31784" y="352932"/>
                  </a:lnTo>
                  <a:lnTo>
                    <a:pt x="41043" y="401876"/>
                  </a:lnTo>
                  <a:lnTo>
                    <a:pt x="51438" y="450409"/>
                  </a:lnTo>
                  <a:lnTo>
                    <a:pt x="62956" y="498516"/>
                  </a:lnTo>
                  <a:lnTo>
                    <a:pt x="75582" y="546182"/>
                  </a:lnTo>
                  <a:lnTo>
                    <a:pt x="89302" y="593394"/>
                  </a:lnTo>
                  <a:lnTo>
                    <a:pt x="104101" y="640136"/>
                  </a:lnTo>
                  <a:lnTo>
                    <a:pt x="119965" y="686394"/>
                  </a:lnTo>
                  <a:lnTo>
                    <a:pt x="136879" y="732155"/>
                  </a:lnTo>
                  <a:lnTo>
                    <a:pt x="154830" y="777404"/>
                  </a:lnTo>
                  <a:lnTo>
                    <a:pt x="173803" y="822125"/>
                  </a:lnTo>
                  <a:lnTo>
                    <a:pt x="193784" y="866306"/>
                  </a:lnTo>
                  <a:lnTo>
                    <a:pt x="214758" y="909931"/>
                  </a:lnTo>
                  <a:lnTo>
                    <a:pt x="236712" y="952986"/>
                  </a:lnTo>
                  <a:lnTo>
                    <a:pt x="259630" y="995457"/>
                  </a:lnTo>
                  <a:lnTo>
                    <a:pt x="283498" y="1037330"/>
                  </a:lnTo>
                  <a:lnTo>
                    <a:pt x="308987" y="1079748"/>
                  </a:lnTo>
                  <a:lnTo>
                    <a:pt x="335451" y="1121502"/>
                  </a:lnTo>
                  <a:lnTo>
                    <a:pt x="362873" y="1162576"/>
                  </a:lnTo>
                  <a:lnTo>
                    <a:pt x="391237" y="1202954"/>
                  </a:lnTo>
                  <a:lnTo>
                    <a:pt x="420529" y="1242621"/>
                  </a:lnTo>
                  <a:lnTo>
                    <a:pt x="450731" y="1281562"/>
                  </a:lnTo>
                  <a:lnTo>
                    <a:pt x="481829" y="1319760"/>
                  </a:lnTo>
                  <a:lnTo>
                    <a:pt x="513806" y="1357200"/>
                  </a:lnTo>
                  <a:lnTo>
                    <a:pt x="546646" y="1393867"/>
                  </a:lnTo>
                  <a:lnTo>
                    <a:pt x="580334" y="1429744"/>
                  </a:lnTo>
                  <a:lnTo>
                    <a:pt x="614853" y="1464816"/>
                  </a:lnTo>
                  <a:lnTo>
                    <a:pt x="650189" y="1499068"/>
                  </a:lnTo>
                  <a:lnTo>
                    <a:pt x="686325" y="1532483"/>
                  </a:lnTo>
                  <a:lnTo>
                    <a:pt x="723245" y="1565047"/>
                  </a:lnTo>
                  <a:lnTo>
                    <a:pt x="760933" y="1596744"/>
                  </a:lnTo>
                  <a:lnTo>
                    <a:pt x="799374" y="1627557"/>
                  </a:lnTo>
                  <a:lnTo>
                    <a:pt x="838552" y="1657471"/>
                  </a:lnTo>
                  <a:lnTo>
                    <a:pt x="878450" y="1686472"/>
                  </a:lnTo>
                  <a:lnTo>
                    <a:pt x="919054" y="1714542"/>
                  </a:lnTo>
                  <a:lnTo>
                    <a:pt x="960347" y="1741667"/>
                  </a:lnTo>
                  <a:lnTo>
                    <a:pt x="1002313" y="1767830"/>
                  </a:lnTo>
                  <a:lnTo>
                    <a:pt x="1044937" y="1793017"/>
                  </a:lnTo>
                  <a:lnTo>
                    <a:pt x="1086804" y="1816446"/>
                  </a:lnTo>
                  <a:lnTo>
                    <a:pt x="1129260" y="1838930"/>
                  </a:lnTo>
                  <a:lnTo>
                    <a:pt x="1172290" y="1860455"/>
                  </a:lnTo>
                  <a:lnTo>
                    <a:pt x="1215881" y="1881008"/>
                  </a:lnTo>
                  <a:lnTo>
                    <a:pt x="1260017" y="1900573"/>
                  </a:lnTo>
                  <a:lnTo>
                    <a:pt x="1304685" y="1919138"/>
                  </a:lnTo>
                  <a:lnTo>
                    <a:pt x="1349870" y="1936687"/>
                  </a:lnTo>
                  <a:lnTo>
                    <a:pt x="1395559" y="1953206"/>
                  </a:lnTo>
                  <a:lnTo>
                    <a:pt x="1441737" y="1968682"/>
                  </a:lnTo>
                  <a:lnTo>
                    <a:pt x="1488391" y="1983100"/>
                  </a:lnTo>
                  <a:lnTo>
                    <a:pt x="1535505" y="1996446"/>
                  </a:lnTo>
                  <a:lnTo>
                    <a:pt x="1583066" y="2008705"/>
                  </a:lnTo>
                  <a:lnTo>
                    <a:pt x="1631060" y="2019865"/>
                  </a:lnTo>
                  <a:lnTo>
                    <a:pt x="1679472" y="2029909"/>
                  </a:lnTo>
                  <a:lnTo>
                    <a:pt x="1728289" y="2038826"/>
                  </a:lnTo>
                  <a:lnTo>
                    <a:pt x="1777495" y="2046599"/>
                  </a:lnTo>
                  <a:lnTo>
                    <a:pt x="1827078" y="2053215"/>
                  </a:lnTo>
                  <a:lnTo>
                    <a:pt x="1877022" y="2058660"/>
                  </a:lnTo>
                  <a:lnTo>
                    <a:pt x="1927314" y="2062920"/>
                  </a:lnTo>
                  <a:lnTo>
                    <a:pt x="1977939" y="2065980"/>
                  </a:lnTo>
                  <a:lnTo>
                    <a:pt x="2028884" y="2067826"/>
                  </a:lnTo>
                  <a:lnTo>
                    <a:pt x="2080134" y="2068445"/>
                  </a:lnTo>
                  <a:lnTo>
                    <a:pt x="2080134" y="230806"/>
                  </a:lnTo>
                  <a:lnTo>
                    <a:pt x="2049071" y="228830"/>
                  </a:lnTo>
                  <a:lnTo>
                    <a:pt x="2019209" y="223071"/>
                  </a:lnTo>
                  <a:lnTo>
                    <a:pt x="1963988" y="201213"/>
                  </a:lnTo>
                  <a:lnTo>
                    <a:pt x="1914404" y="165265"/>
                  </a:lnTo>
                  <a:lnTo>
                    <a:pt x="1875395" y="118186"/>
                  </a:lnTo>
                  <a:lnTo>
                    <a:pt x="1849211" y="62432"/>
                  </a:lnTo>
                  <a:lnTo>
                    <a:pt x="1841555" y="31903"/>
                  </a:lnTo>
                  <a:lnTo>
                    <a:pt x="1837917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01" name="Google Shape;101;p14"/>
            <p:cNvPicPr preferRelativeResize="0"/>
            <p:nvPr/>
          </p:nvPicPr>
          <p:blipFill rotWithShape="1">
            <a:blip r:embed="rId1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64642" y="5998707"/>
              <a:ext cx="8032" cy="159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2" name="Google Shape;102;p14"/>
            <p:cNvSpPr/>
            <p:nvPr/>
          </p:nvSpPr>
          <p:spPr>
            <a:xfrm>
              <a:off x="2955905" y="5981123"/>
              <a:ext cx="32747" cy="32747"/>
            </a:xfrm>
            <a:custGeom>
              <a:avLst/>
              <a:gdLst/>
              <a:ahLst/>
              <a:cxnLst/>
              <a:rect l="l" t="t" r="r" b="b"/>
              <a:pathLst>
                <a:path w="485140" h="485139" extrusionOk="0">
                  <a:moveTo>
                    <a:pt x="242495" y="0"/>
                  </a:moveTo>
                  <a:lnTo>
                    <a:pt x="175771" y="9311"/>
                  </a:lnTo>
                  <a:lnTo>
                    <a:pt x="116145" y="35530"/>
                  </a:lnTo>
                  <a:lnTo>
                    <a:pt x="65459" y="76800"/>
                  </a:lnTo>
                  <a:lnTo>
                    <a:pt x="27644" y="130246"/>
                  </a:lnTo>
                  <a:lnTo>
                    <a:pt x="7177" y="183796"/>
                  </a:lnTo>
                  <a:lnTo>
                    <a:pt x="0" y="242495"/>
                  </a:lnTo>
                  <a:lnTo>
                    <a:pt x="278" y="254276"/>
                  </a:lnTo>
                  <a:lnTo>
                    <a:pt x="11572" y="316709"/>
                  </a:lnTo>
                  <a:lnTo>
                    <a:pt x="37756" y="372463"/>
                  </a:lnTo>
                  <a:lnTo>
                    <a:pt x="76765" y="419542"/>
                  </a:lnTo>
                  <a:lnTo>
                    <a:pt x="126349" y="455490"/>
                  </a:lnTo>
                  <a:lnTo>
                    <a:pt x="181569" y="477348"/>
                  </a:lnTo>
                  <a:lnTo>
                    <a:pt x="242495" y="485083"/>
                  </a:lnTo>
                  <a:lnTo>
                    <a:pt x="273558" y="483107"/>
                  </a:lnTo>
                  <a:lnTo>
                    <a:pt x="331856" y="468058"/>
                  </a:lnTo>
                  <a:lnTo>
                    <a:pt x="384615" y="439047"/>
                  </a:lnTo>
                  <a:lnTo>
                    <a:pt x="429190" y="397255"/>
                  </a:lnTo>
                  <a:lnTo>
                    <a:pt x="462039" y="345569"/>
                  </a:lnTo>
                  <a:lnTo>
                    <a:pt x="481073" y="286180"/>
                  </a:lnTo>
                  <a:lnTo>
                    <a:pt x="484990" y="242495"/>
                  </a:lnTo>
                  <a:lnTo>
                    <a:pt x="483164" y="212615"/>
                  </a:lnTo>
                  <a:lnTo>
                    <a:pt x="469179" y="156264"/>
                  </a:lnTo>
                  <a:lnTo>
                    <a:pt x="440256" y="102179"/>
                  </a:lnTo>
                  <a:lnTo>
                    <a:pt x="395628" y="54464"/>
                  </a:lnTo>
                  <a:lnTo>
                    <a:pt x="340075" y="20468"/>
                  </a:lnTo>
                  <a:lnTo>
                    <a:pt x="276587" y="2381"/>
                  </a:lnTo>
                  <a:lnTo>
                    <a:pt x="2424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14"/>
            <p:cNvSpPr/>
            <p:nvPr/>
          </p:nvSpPr>
          <p:spPr>
            <a:xfrm>
              <a:off x="2902447" y="5929188"/>
              <a:ext cx="139200" cy="136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105" name="Google Shape;105;p14"/>
          <p:cNvSpPr/>
          <p:nvPr/>
        </p:nvSpPr>
        <p:spPr>
          <a:xfrm>
            <a:off x="1349617" y="7323999"/>
            <a:ext cx="341700" cy="33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6" name="Google Shape;106;p14"/>
          <p:cNvPicPr preferRelativeResize="0"/>
          <p:nvPr/>
        </p:nvPicPr>
        <p:blipFill>
          <a:blip r:embed="rId15" cstate="print">
            <a:alphaModFix/>
          </a:blip>
          <a:stretch>
            <a:fillRect/>
          </a:stretch>
        </p:blipFill>
        <p:spPr>
          <a:xfrm>
            <a:off x="-846774" y="60868975"/>
            <a:ext cx="17086597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105;p14">
            <a:extLst>
              <a:ext uri="{FF2B5EF4-FFF2-40B4-BE49-F238E27FC236}">
                <a16:creationId xmlns:a16="http://schemas.microsoft.com/office/drawing/2014/main" id="{6EC25A44-29E3-4029-A7BF-222741921836}"/>
              </a:ext>
            </a:extLst>
          </p:cNvPr>
          <p:cNvSpPr/>
          <p:nvPr/>
        </p:nvSpPr>
        <p:spPr>
          <a:xfrm>
            <a:off x="1172427" y="7309466"/>
            <a:ext cx="341700" cy="33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" name="Google Shape;133;p15">
            <a:extLst>
              <a:ext uri="{FF2B5EF4-FFF2-40B4-BE49-F238E27FC236}">
                <a16:creationId xmlns:a16="http://schemas.microsoft.com/office/drawing/2014/main" id="{65720837-957B-DC4F-7144-691913A5059D}"/>
              </a:ext>
            </a:extLst>
          </p:cNvPr>
          <p:cNvPicPr preferRelativeResize="0"/>
          <p:nvPr/>
        </p:nvPicPr>
        <p:blipFill rotWithShape="1">
          <a:blip r:embed="rId1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433" y="948060"/>
            <a:ext cx="1587976" cy="158792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29;p15">
            <a:extLst>
              <a:ext uri="{FF2B5EF4-FFF2-40B4-BE49-F238E27FC236}">
                <a16:creationId xmlns:a16="http://schemas.microsoft.com/office/drawing/2014/main" id="{2DA7BB28-4731-1071-5D92-0DFAF3772553}"/>
              </a:ext>
            </a:extLst>
          </p:cNvPr>
          <p:cNvSpPr/>
          <p:nvPr/>
        </p:nvSpPr>
        <p:spPr>
          <a:xfrm>
            <a:off x="1967394" y="2719528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3" name="Google Shape;149;p15">
            <a:extLst>
              <a:ext uri="{FF2B5EF4-FFF2-40B4-BE49-F238E27FC236}">
                <a16:creationId xmlns:a16="http://schemas.microsoft.com/office/drawing/2014/main" id="{9C071879-7E0F-A843-2171-4AC6E035A852}"/>
              </a:ext>
            </a:extLst>
          </p:cNvPr>
          <p:cNvSpPr txBox="1"/>
          <p:nvPr/>
        </p:nvSpPr>
        <p:spPr>
          <a:xfrm>
            <a:off x="1890558" y="2697073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" name="Google Shape;62;p14">
            <a:extLst>
              <a:ext uri="{FF2B5EF4-FFF2-40B4-BE49-F238E27FC236}">
                <a16:creationId xmlns:a16="http://schemas.microsoft.com/office/drawing/2014/main" id="{BB6D448E-E786-BC3D-1CC9-327512DC5C47}"/>
              </a:ext>
            </a:extLst>
          </p:cNvPr>
          <p:cNvPicPr preferRelativeResize="0"/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74895" y="688832"/>
            <a:ext cx="2423361" cy="3533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62;p14">
            <a:extLst>
              <a:ext uri="{FF2B5EF4-FFF2-40B4-BE49-F238E27FC236}">
                <a16:creationId xmlns:a16="http://schemas.microsoft.com/office/drawing/2014/main" id="{89A2A34A-6239-9BB7-6D23-A88A7084EE4A}"/>
              </a:ext>
            </a:extLst>
          </p:cNvPr>
          <p:cNvPicPr preferRelativeResize="0"/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39558" flipH="1">
            <a:off x="13327901" y="911302"/>
            <a:ext cx="4000499" cy="288891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72;p14"/>
          <p:cNvSpPr/>
          <p:nvPr/>
        </p:nvSpPr>
        <p:spPr>
          <a:xfrm>
            <a:off x="1930150" y="4980300"/>
            <a:ext cx="3546823" cy="486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азмер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130 x 170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мм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обложка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ж</a:t>
            </a: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ё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сткая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из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переработанного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натурального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волокна</a:t>
            </a: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2" name="Google Shape;1692;p54"/>
          <p:cNvPicPr preferRelativeResize="0"/>
          <p:nvPr/>
        </p:nvPicPr>
        <p:blipFill>
          <a:blip r:embed="rId3" cstate="print"/>
          <a:srcRect/>
          <a:stretch/>
        </p:blipFill>
        <p:spPr>
          <a:xfrm>
            <a:off x="17" y="0"/>
            <a:ext cx="18287966" cy="102869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69;p14">
            <a:extLst>
              <a:ext uri="{FF2B5EF4-FFF2-40B4-BE49-F238E27FC236}">
                <a16:creationId xmlns:a16="http://schemas.microsoft.com/office/drawing/2014/main" id="{9672FC65-FB44-E0D4-6394-546ADA38B828}"/>
              </a:ext>
            </a:extLst>
          </p:cNvPr>
          <p:cNvSpPr/>
          <p:nvPr/>
        </p:nvSpPr>
        <p:spPr>
          <a:xfrm>
            <a:off x="-912684" y="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693" name="Google Shape;1693;p54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79434" y="-18"/>
            <a:ext cx="2208561" cy="419681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659;p53">
            <a:extLst>
              <a:ext uri="{FF2B5EF4-FFF2-40B4-BE49-F238E27FC236}">
                <a16:creationId xmlns:a16="http://schemas.microsoft.com/office/drawing/2014/main" id="{6433B7D7-39DC-53F8-E850-2D5C0EEB8240}"/>
              </a:ext>
            </a:extLst>
          </p:cNvPr>
          <p:cNvSpPr/>
          <p:nvPr/>
        </p:nvSpPr>
        <p:spPr>
          <a:xfrm>
            <a:off x="1930150" y="1882725"/>
            <a:ext cx="44853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Контрастные строчки на козырьке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 передних клиньях добавляют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нотку уличного стиля.</a:t>
            </a:r>
          </a:p>
        </p:txBody>
      </p:sp>
      <p:sp>
        <p:nvSpPr>
          <p:cNvPr id="3" name="Google Shape;1660;p53">
            <a:extLst>
              <a:ext uri="{FF2B5EF4-FFF2-40B4-BE49-F238E27FC236}">
                <a16:creationId xmlns:a16="http://schemas.microsoft.com/office/drawing/2014/main" id="{ADC790D8-8C06-5E14-1DA4-1830D0ACDF5C}"/>
              </a:ext>
            </a:extLst>
          </p:cNvPr>
          <p:cNvSpPr/>
          <p:nvPr/>
        </p:nvSpPr>
        <p:spPr>
          <a:xfrm>
            <a:off x="1904107" y="7755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Бейсболка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SONIC </a:t>
            </a:r>
          </a:p>
        </p:txBody>
      </p:sp>
      <p:sp>
        <p:nvSpPr>
          <p:cNvPr id="5" name="Google Shape;1662;p53">
            <a:extLst>
              <a:ext uri="{FF2B5EF4-FFF2-40B4-BE49-F238E27FC236}">
                <a16:creationId xmlns:a16="http://schemas.microsoft.com/office/drawing/2014/main" id="{E6A15EA2-15E7-8419-7C7A-A13E4D145C6E}"/>
              </a:ext>
            </a:extLst>
          </p:cNvPr>
          <p:cNvSpPr/>
          <p:nvPr/>
        </p:nvSpPr>
        <p:spPr>
          <a:xfrm>
            <a:off x="1898499" y="3873100"/>
            <a:ext cx="48417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Рюкзак водостойкий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COOL </a:t>
            </a:r>
          </a:p>
        </p:txBody>
      </p:sp>
      <p:sp>
        <p:nvSpPr>
          <p:cNvPr id="6" name="Google Shape;1663;p53">
            <a:extLst>
              <a:ext uri="{FF2B5EF4-FFF2-40B4-BE49-F238E27FC236}">
                <a16:creationId xmlns:a16="http://schemas.microsoft.com/office/drawing/2014/main" id="{0049099F-7399-2213-F492-C8D771644D18}"/>
              </a:ext>
            </a:extLst>
          </p:cNvPr>
          <p:cNvSpPr/>
          <p:nvPr/>
        </p:nvSpPr>
        <p:spPr>
          <a:xfrm>
            <a:off x="1942864" y="1446944"/>
            <a:ext cx="1771885" cy="320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254232</a:t>
            </a:r>
            <a:endParaRPr lang="ru-RU"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" name="Google Shape;1666;p53">
            <a:extLst>
              <a:ext uri="{FF2B5EF4-FFF2-40B4-BE49-F238E27FC236}">
                <a16:creationId xmlns:a16="http://schemas.microsoft.com/office/drawing/2014/main" id="{A2E31714-3C30-A830-3781-A4F5A94B0729}"/>
              </a:ext>
            </a:extLst>
          </p:cNvPr>
          <p:cNvSpPr/>
          <p:nvPr/>
        </p:nvSpPr>
        <p:spPr>
          <a:xfrm>
            <a:off x="1942865" y="454451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16781</a:t>
            </a:r>
            <a:endParaRPr lang="ru-RU"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6" name="Google Shape;1709;p54">
            <a:extLst>
              <a:ext uri="{FF2B5EF4-FFF2-40B4-BE49-F238E27FC236}">
                <a16:creationId xmlns:a16="http://schemas.microsoft.com/office/drawing/2014/main" id="{CF661706-072D-3868-4F0B-DAF9497F64AC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005" y="941997"/>
            <a:ext cx="1387358" cy="138734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1698;p54">
            <a:extLst>
              <a:ext uri="{FF2B5EF4-FFF2-40B4-BE49-F238E27FC236}">
                <a16:creationId xmlns:a16="http://schemas.microsoft.com/office/drawing/2014/main" id="{3BC38B52-7AE9-C52A-CCAC-823FE29F3573}"/>
              </a:ext>
            </a:extLst>
          </p:cNvPr>
          <p:cNvSpPr/>
          <p:nvPr/>
        </p:nvSpPr>
        <p:spPr>
          <a:xfrm>
            <a:off x="2285401" y="2687764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28" name="Google Shape;1699;p54">
            <a:extLst>
              <a:ext uri="{FF2B5EF4-FFF2-40B4-BE49-F238E27FC236}">
                <a16:creationId xmlns:a16="http://schemas.microsoft.com/office/drawing/2014/main" id="{061108DD-021D-2997-E50B-2B1278A204A6}"/>
              </a:ext>
            </a:extLst>
          </p:cNvPr>
          <p:cNvSpPr txBox="1"/>
          <p:nvPr/>
        </p:nvSpPr>
        <p:spPr>
          <a:xfrm>
            <a:off x="2208566" y="2665308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9" name="Google Shape;1710;p54">
            <a:extLst>
              <a:ext uri="{FF2B5EF4-FFF2-40B4-BE49-F238E27FC236}">
                <a16:creationId xmlns:a16="http://schemas.microsoft.com/office/drawing/2014/main" id="{C823825F-EFE1-61FB-E63D-97D72AD0DC4F}"/>
              </a:ext>
            </a:extLst>
          </p:cNvPr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7485" y="2737625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708;p54">
            <a:extLst>
              <a:ext uri="{FF2B5EF4-FFF2-40B4-BE49-F238E27FC236}">
                <a16:creationId xmlns:a16="http://schemas.microsoft.com/office/drawing/2014/main" id="{AB03982E-57AD-F89B-4DA3-793260DE4C9A}"/>
              </a:ext>
            </a:extLst>
          </p:cNvPr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649" y="4109078"/>
            <a:ext cx="1499750" cy="149975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1705;p54">
            <a:extLst>
              <a:ext uri="{FF2B5EF4-FFF2-40B4-BE49-F238E27FC236}">
                <a16:creationId xmlns:a16="http://schemas.microsoft.com/office/drawing/2014/main" id="{3C968205-5B71-9586-A367-FD9762EA4BB7}"/>
              </a:ext>
            </a:extLst>
          </p:cNvPr>
          <p:cNvSpPr/>
          <p:nvPr/>
        </p:nvSpPr>
        <p:spPr>
          <a:xfrm>
            <a:off x="2278061" y="5818298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32" name="Google Shape;1706;p54">
            <a:extLst>
              <a:ext uri="{FF2B5EF4-FFF2-40B4-BE49-F238E27FC236}">
                <a16:creationId xmlns:a16="http://schemas.microsoft.com/office/drawing/2014/main" id="{FE87D508-DC0C-54BB-8183-DBC8FDAA427E}"/>
              </a:ext>
            </a:extLst>
          </p:cNvPr>
          <p:cNvSpPr txBox="1"/>
          <p:nvPr/>
        </p:nvSpPr>
        <p:spPr>
          <a:xfrm>
            <a:off x="2201226" y="5795842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3" name="Google Shape;1711;p54">
            <a:extLst>
              <a:ext uri="{FF2B5EF4-FFF2-40B4-BE49-F238E27FC236}">
                <a16:creationId xmlns:a16="http://schemas.microsoft.com/office/drawing/2014/main" id="{A645CCFB-58D1-DC54-F85C-0FC6EF706AD5}"/>
              </a:ext>
            </a:extLst>
          </p:cNvPr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0145" y="5868159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928;p35">
            <a:extLst>
              <a:ext uri="{FF2B5EF4-FFF2-40B4-BE49-F238E27FC236}">
                <a16:creationId xmlns:a16="http://schemas.microsoft.com/office/drawing/2014/main" id="{801C37AC-9FF0-0B17-D57D-17B2AE69DB77}"/>
              </a:ext>
            </a:extLst>
          </p:cNvPr>
          <p:cNvSpPr/>
          <p:nvPr/>
        </p:nvSpPr>
        <p:spPr>
          <a:xfrm>
            <a:off x="1918863" y="8089856"/>
            <a:ext cx="3605638" cy="628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Soft-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touch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покрытие, защищающее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от царапин. Мягкая 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термоактивная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обложка PU нового поколения Silk Plus.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" name="Google Shape;930;p35">
            <a:extLst>
              <a:ext uri="{FF2B5EF4-FFF2-40B4-BE49-F238E27FC236}">
                <a16:creationId xmlns:a16="http://schemas.microsoft.com/office/drawing/2014/main" id="{13AE9E86-558E-2301-384B-C32125BAB664}"/>
              </a:ext>
            </a:extLst>
          </p:cNvPr>
          <p:cNvSpPr/>
          <p:nvPr/>
        </p:nvSpPr>
        <p:spPr>
          <a:xfrm>
            <a:off x="1931570" y="7654015"/>
            <a:ext cx="19869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21223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4" name="Google Shape;931;p35">
            <a:extLst>
              <a:ext uri="{FF2B5EF4-FFF2-40B4-BE49-F238E27FC236}">
                <a16:creationId xmlns:a16="http://schemas.microsoft.com/office/drawing/2014/main" id="{231D8898-5362-C3F1-0882-A783274B4B9B}"/>
              </a:ext>
            </a:extLst>
          </p:cNvPr>
          <p:cNvSpPr/>
          <p:nvPr/>
        </p:nvSpPr>
        <p:spPr>
          <a:xfrm>
            <a:off x="2330368" y="8877254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bg1"/>
              </a:solidFill>
            </a:endParaRPr>
          </a:p>
        </p:txBody>
      </p:sp>
      <p:sp>
        <p:nvSpPr>
          <p:cNvPr id="46" name="Google Shape;929;p35">
            <a:extLst>
              <a:ext uri="{FF2B5EF4-FFF2-40B4-BE49-F238E27FC236}">
                <a16:creationId xmlns:a16="http://schemas.microsoft.com/office/drawing/2014/main" id="{8C4767DF-0722-325A-B895-1F3FC4BB309D}"/>
              </a:ext>
            </a:extLst>
          </p:cNvPr>
          <p:cNvSpPr/>
          <p:nvPr/>
        </p:nvSpPr>
        <p:spPr>
          <a:xfrm>
            <a:off x="1905516" y="6982594"/>
            <a:ext cx="3925800" cy="598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Бизнес-блокнот А5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GRACY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47" name="Google Shape;944;p35">
            <a:extLst>
              <a:ext uri="{FF2B5EF4-FFF2-40B4-BE49-F238E27FC236}">
                <a16:creationId xmlns:a16="http://schemas.microsoft.com/office/drawing/2014/main" id="{6AD1C0EB-37A3-9044-9ABE-069B1B61BE1B}"/>
              </a:ext>
            </a:extLst>
          </p:cNvPr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6307" y="8943979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932;p35">
            <a:extLst>
              <a:ext uri="{FF2B5EF4-FFF2-40B4-BE49-F238E27FC236}">
                <a16:creationId xmlns:a16="http://schemas.microsoft.com/office/drawing/2014/main" id="{4156242E-32F5-0942-8D83-F11E0C1A64CB}"/>
              </a:ext>
            </a:extLst>
          </p:cNvPr>
          <p:cNvSpPr txBox="1"/>
          <p:nvPr/>
        </p:nvSpPr>
        <p:spPr>
          <a:xfrm>
            <a:off x="2266947" y="8854798"/>
            <a:ext cx="1095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0" name="Google Shape;1693;p54">
            <a:extLst>
              <a:ext uri="{FF2B5EF4-FFF2-40B4-BE49-F238E27FC236}">
                <a16:creationId xmlns:a16="http://schemas.microsoft.com/office/drawing/2014/main" id="{A67353E3-DB19-EACA-C1D7-D561BEED4981}"/>
              </a:ext>
            </a:extLst>
          </p:cNvPr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70275" y="-292337"/>
            <a:ext cx="3481028" cy="245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1693;p54">
            <a:extLst>
              <a:ext uri="{FF2B5EF4-FFF2-40B4-BE49-F238E27FC236}">
                <a16:creationId xmlns:a16="http://schemas.microsoft.com/office/drawing/2014/main" id="{DF9801B6-9F83-779A-0B6C-881A50284F6C}"/>
              </a:ext>
            </a:extLst>
          </p:cNvPr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1235" y="1377733"/>
            <a:ext cx="2665953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Picture 2">
            <a:extLst>
              <a:ext uri="{FF2B5EF4-FFF2-40B4-BE49-F238E27FC236}">
                <a16:creationId xmlns:a16="http://schemas.microsoft.com/office/drawing/2014/main" id="{EBF00358-AA47-1B75-B4C0-137FB333D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509" y="7388566"/>
            <a:ext cx="1577901" cy="157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1664;p53">
            <a:extLst>
              <a:ext uri="{FF2B5EF4-FFF2-40B4-BE49-F238E27FC236}">
                <a16:creationId xmlns:a16="http://schemas.microsoft.com/office/drawing/2014/main" id="{CB67D91E-21F8-6BA0-FBEA-8CC6E3FC81BC}"/>
              </a:ext>
            </a:extLst>
          </p:cNvPr>
          <p:cNvSpPr/>
          <p:nvPr/>
        </p:nvSpPr>
        <p:spPr>
          <a:xfrm>
            <a:off x="1930150" y="4980300"/>
            <a:ext cx="3365750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 300 D, большое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пространство, практичность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 большая вместительность.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0" y="0"/>
            <a:ext cx="18287998" cy="10286999"/>
          </a:xfrm>
          <a:prstGeom prst="rect">
            <a:avLst/>
          </a:prstGeom>
          <a:noFill/>
        </p:spPr>
      </p:pic>
      <p:sp>
        <p:nvSpPr>
          <p:cNvPr id="11" name="Google Shape;69;p14">
            <a:extLst>
              <a:ext uri="{FF2B5EF4-FFF2-40B4-BE49-F238E27FC236}">
                <a16:creationId xmlns:a16="http://schemas.microsoft.com/office/drawing/2014/main" id="{BC7EAD12-5E39-DD3D-2AF0-D460B00164CB}"/>
              </a:ext>
            </a:extLst>
          </p:cNvPr>
          <p:cNvSpPr/>
          <p:nvPr/>
        </p:nvSpPr>
        <p:spPr>
          <a:xfrm>
            <a:off x="12458095" y="6771597"/>
            <a:ext cx="8452244" cy="3514203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523875" lvl="0"/>
            <a:r>
              <a:rPr lang="ru-RU" sz="4000" b="1" dirty="0">
                <a:solidFill>
                  <a:schemeClr val="accent4">
                    <a:lumMod val="50000"/>
                  </a:schemeClr>
                </a:solidFill>
                <a:latin typeface="Montserrat" pitchFamily="2" charset="-52"/>
                <a:ea typeface="Calibri"/>
                <a:cs typeface="Calibri"/>
                <a:sym typeface="Montserrat SemiBold"/>
              </a:rPr>
              <a:t>МЫ — </a:t>
            </a:r>
            <a:br>
              <a:rPr lang="ru-RU" sz="4000" b="1" dirty="0">
                <a:solidFill>
                  <a:schemeClr val="accent4">
                    <a:lumMod val="50000"/>
                  </a:schemeClr>
                </a:solidFill>
                <a:latin typeface="Montserrat" pitchFamily="2" charset="-52"/>
                <a:ea typeface="Calibri"/>
                <a:cs typeface="Calibri"/>
                <a:sym typeface="Montserrat SemiBold"/>
              </a:rPr>
            </a:br>
            <a:r>
              <a:rPr lang="ru-RU" sz="4000" b="1" dirty="0">
                <a:solidFill>
                  <a:schemeClr val="accent4">
                    <a:lumMod val="50000"/>
                  </a:schemeClr>
                </a:solidFill>
                <a:latin typeface="Montserrat" pitchFamily="2" charset="-52"/>
                <a:ea typeface="Calibri"/>
                <a:cs typeface="Calibri"/>
                <a:sym typeface="Montserrat SemiBold"/>
              </a:rPr>
              <a:t>ВДОХНОВЕНИЕ</a:t>
            </a:r>
          </a:p>
        </p:txBody>
      </p:sp>
      <p:sp>
        <p:nvSpPr>
          <p:cNvPr id="8" name="object 6"/>
          <p:cNvSpPr/>
          <p:nvPr/>
        </p:nvSpPr>
        <p:spPr>
          <a:xfrm>
            <a:off x="12524503" y="5540702"/>
            <a:ext cx="2890520" cy="827405"/>
          </a:xfrm>
          <a:custGeom>
            <a:avLst/>
            <a:gdLst/>
            <a:ahLst/>
            <a:cxnLst/>
            <a:rect l="l" t="t" r="r" b="b"/>
            <a:pathLst>
              <a:path w="2890519" h="827404">
                <a:moveTo>
                  <a:pt x="2476364" y="827199"/>
                </a:moveTo>
                <a:lnTo>
                  <a:pt x="413599" y="827199"/>
                </a:lnTo>
                <a:lnTo>
                  <a:pt x="365365" y="824417"/>
                </a:lnTo>
                <a:lnTo>
                  <a:pt x="318766" y="816276"/>
                </a:lnTo>
                <a:lnTo>
                  <a:pt x="274110" y="803087"/>
                </a:lnTo>
                <a:lnTo>
                  <a:pt x="231710" y="785160"/>
                </a:lnTo>
                <a:lnTo>
                  <a:pt x="191875" y="762806"/>
                </a:lnTo>
                <a:lnTo>
                  <a:pt x="154915" y="736335"/>
                </a:lnTo>
                <a:lnTo>
                  <a:pt x="121141" y="706058"/>
                </a:lnTo>
                <a:lnTo>
                  <a:pt x="90864" y="672284"/>
                </a:lnTo>
                <a:lnTo>
                  <a:pt x="64393" y="635324"/>
                </a:lnTo>
                <a:lnTo>
                  <a:pt x="42039" y="595489"/>
                </a:lnTo>
                <a:lnTo>
                  <a:pt x="24112" y="553089"/>
                </a:lnTo>
                <a:lnTo>
                  <a:pt x="10923" y="508433"/>
                </a:lnTo>
                <a:lnTo>
                  <a:pt x="2782" y="461833"/>
                </a:lnTo>
                <a:lnTo>
                  <a:pt x="0" y="413599"/>
                </a:lnTo>
                <a:lnTo>
                  <a:pt x="2782" y="365365"/>
                </a:lnTo>
                <a:lnTo>
                  <a:pt x="10923" y="318766"/>
                </a:lnTo>
                <a:lnTo>
                  <a:pt x="24112" y="274110"/>
                </a:lnTo>
                <a:lnTo>
                  <a:pt x="42039" y="231710"/>
                </a:lnTo>
                <a:lnTo>
                  <a:pt x="64393" y="191875"/>
                </a:lnTo>
                <a:lnTo>
                  <a:pt x="90864" y="154915"/>
                </a:lnTo>
                <a:lnTo>
                  <a:pt x="121141" y="121141"/>
                </a:lnTo>
                <a:lnTo>
                  <a:pt x="154915" y="90864"/>
                </a:lnTo>
                <a:lnTo>
                  <a:pt x="191875" y="64393"/>
                </a:lnTo>
                <a:lnTo>
                  <a:pt x="231710" y="42039"/>
                </a:lnTo>
                <a:lnTo>
                  <a:pt x="274110" y="24112"/>
                </a:lnTo>
                <a:lnTo>
                  <a:pt x="318766" y="10923"/>
                </a:lnTo>
                <a:lnTo>
                  <a:pt x="365365" y="2782"/>
                </a:lnTo>
                <a:lnTo>
                  <a:pt x="413599" y="0"/>
                </a:lnTo>
                <a:lnTo>
                  <a:pt x="2476364" y="0"/>
                </a:lnTo>
                <a:lnTo>
                  <a:pt x="2524598" y="2782"/>
                </a:lnTo>
                <a:lnTo>
                  <a:pt x="2571198" y="10923"/>
                </a:lnTo>
                <a:lnTo>
                  <a:pt x="2615853" y="24112"/>
                </a:lnTo>
                <a:lnTo>
                  <a:pt x="2658254" y="42039"/>
                </a:lnTo>
                <a:lnTo>
                  <a:pt x="2698089" y="64393"/>
                </a:lnTo>
                <a:lnTo>
                  <a:pt x="2735048" y="90864"/>
                </a:lnTo>
                <a:lnTo>
                  <a:pt x="2768822" y="121141"/>
                </a:lnTo>
                <a:lnTo>
                  <a:pt x="2799100" y="154915"/>
                </a:lnTo>
                <a:lnTo>
                  <a:pt x="2825571" y="191875"/>
                </a:lnTo>
                <a:lnTo>
                  <a:pt x="2847925" y="231710"/>
                </a:lnTo>
                <a:lnTo>
                  <a:pt x="2865851" y="274110"/>
                </a:lnTo>
                <a:lnTo>
                  <a:pt x="2879040" y="318766"/>
                </a:lnTo>
                <a:lnTo>
                  <a:pt x="2887181" y="365365"/>
                </a:lnTo>
                <a:lnTo>
                  <a:pt x="2889964" y="413599"/>
                </a:lnTo>
                <a:lnTo>
                  <a:pt x="2887181" y="461833"/>
                </a:lnTo>
                <a:lnTo>
                  <a:pt x="2879040" y="508433"/>
                </a:lnTo>
                <a:lnTo>
                  <a:pt x="2865851" y="553089"/>
                </a:lnTo>
                <a:lnTo>
                  <a:pt x="2847925" y="595489"/>
                </a:lnTo>
                <a:lnTo>
                  <a:pt x="2825571" y="635324"/>
                </a:lnTo>
                <a:lnTo>
                  <a:pt x="2799100" y="672284"/>
                </a:lnTo>
                <a:lnTo>
                  <a:pt x="2768822" y="706058"/>
                </a:lnTo>
                <a:lnTo>
                  <a:pt x="2735048" y="736335"/>
                </a:lnTo>
                <a:lnTo>
                  <a:pt x="2698089" y="762806"/>
                </a:lnTo>
                <a:lnTo>
                  <a:pt x="2658254" y="785160"/>
                </a:lnTo>
                <a:lnTo>
                  <a:pt x="2615853" y="803087"/>
                </a:lnTo>
                <a:lnTo>
                  <a:pt x="2571198" y="816276"/>
                </a:lnTo>
                <a:lnTo>
                  <a:pt x="2524598" y="824417"/>
                </a:lnTo>
                <a:lnTo>
                  <a:pt x="2476364" y="827199"/>
                </a:lnTo>
                <a:close/>
              </a:path>
            </a:pathLst>
          </a:custGeom>
          <a:solidFill>
            <a:schemeClr val="bg1"/>
          </a:solidFill>
          <a:ln w="29684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7"/>
          <p:cNvSpPr/>
          <p:nvPr/>
        </p:nvSpPr>
        <p:spPr>
          <a:xfrm>
            <a:off x="15014993" y="5954302"/>
            <a:ext cx="64769" cy="0"/>
          </a:xfrm>
          <a:custGeom>
            <a:avLst/>
            <a:gdLst/>
            <a:ahLst/>
            <a:cxnLst/>
            <a:rect l="l" t="t" r="r" b="b"/>
            <a:pathLst>
              <a:path w="64769">
                <a:moveTo>
                  <a:pt x="0" y="0"/>
                </a:moveTo>
                <a:lnTo>
                  <a:pt x="6437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8"/>
          <p:cNvSpPr/>
          <p:nvPr/>
        </p:nvSpPr>
        <p:spPr>
          <a:xfrm>
            <a:off x="12969516" y="5954302"/>
            <a:ext cx="2045970" cy="0"/>
          </a:xfrm>
          <a:custGeom>
            <a:avLst/>
            <a:gdLst/>
            <a:ahLst/>
            <a:cxnLst/>
            <a:rect l="l" t="t" r="r" b="b"/>
            <a:pathLst>
              <a:path w="2045969">
                <a:moveTo>
                  <a:pt x="0" y="0"/>
                </a:moveTo>
                <a:lnTo>
                  <a:pt x="2045476" y="0"/>
                </a:lnTo>
              </a:path>
            </a:pathLst>
          </a:custGeom>
          <a:ln w="59359">
            <a:solidFill>
              <a:srgbClr val="522E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9"/>
          <p:cNvSpPr/>
          <p:nvPr/>
        </p:nvSpPr>
        <p:spPr>
          <a:xfrm>
            <a:off x="14777800" y="5711581"/>
            <a:ext cx="301625" cy="485775"/>
          </a:xfrm>
          <a:custGeom>
            <a:avLst/>
            <a:gdLst/>
            <a:ahLst/>
            <a:cxnLst/>
            <a:rect l="l" t="t" r="r" b="b"/>
            <a:pathLst>
              <a:path w="301625" h="485775">
                <a:moveTo>
                  <a:pt x="40490" y="0"/>
                </a:moveTo>
                <a:lnTo>
                  <a:pt x="0" y="43475"/>
                </a:lnTo>
                <a:lnTo>
                  <a:pt x="214401" y="242777"/>
                </a:lnTo>
                <a:lnTo>
                  <a:pt x="0" y="442028"/>
                </a:lnTo>
                <a:lnTo>
                  <a:pt x="40490" y="485503"/>
                </a:lnTo>
                <a:lnTo>
                  <a:pt x="301571" y="242777"/>
                </a:lnTo>
                <a:lnTo>
                  <a:pt x="40490" y="0"/>
                </a:lnTo>
                <a:close/>
              </a:path>
            </a:pathLst>
          </a:custGeom>
          <a:solidFill>
            <a:srgbClr val="522E4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F68EFE-3A71-AD11-F63A-62ED25DBC3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36" t="9043" r="12358" b="9381"/>
          <a:stretch/>
        </p:blipFill>
        <p:spPr>
          <a:xfrm>
            <a:off x="533400" y="-42930"/>
            <a:ext cx="18288000" cy="10329930"/>
          </a:xfrm>
          <a:prstGeom prst="rect">
            <a:avLst/>
          </a:prstGeom>
        </p:spPr>
      </p:pic>
      <p:sp>
        <p:nvSpPr>
          <p:cNvPr id="2" name="Google Shape;69;p14">
            <a:extLst>
              <a:ext uri="{FF2B5EF4-FFF2-40B4-BE49-F238E27FC236}">
                <a16:creationId xmlns:a16="http://schemas.microsoft.com/office/drawing/2014/main" id="{E34F7F3B-4533-732C-F592-E9EB7AEDF7B2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Google Shape;924;p35">
            <a:extLst>
              <a:ext uri="{FF2B5EF4-FFF2-40B4-BE49-F238E27FC236}">
                <a16:creationId xmlns:a16="http://schemas.microsoft.com/office/drawing/2014/main" id="{4C3985E1-F1B3-728D-217C-1B268238C161}"/>
              </a:ext>
            </a:extLst>
          </p:cNvPr>
          <p:cNvSpPr/>
          <p:nvPr/>
        </p:nvSpPr>
        <p:spPr>
          <a:xfrm>
            <a:off x="1905516" y="5394549"/>
            <a:ext cx="3925800" cy="514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Браслет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FEST</a:t>
            </a:r>
          </a:p>
        </p:txBody>
      </p:sp>
      <p:sp>
        <p:nvSpPr>
          <p:cNvPr id="5" name="Google Shape;928;p35">
            <a:extLst>
              <a:ext uri="{FF2B5EF4-FFF2-40B4-BE49-F238E27FC236}">
                <a16:creationId xmlns:a16="http://schemas.microsoft.com/office/drawing/2014/main" id="{AC460DCF-1322-0D1F-8C4E-7E83DEE6E797}"/>
              </a:ext>
            </a:extLst>
          </p:cNvPr>
          <p:cNvSpPr/>
          <p:nvPr/>
        </p:nvSpPr>
        <p:spPr>
          <a:xfrm>
            <a:off x="1918862" y="1620393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 опцией 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memory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foam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Google Shape;930;p35">
            <a:extLst>
              <a:ext uri="{FF2B5EF4-FFF2-40B4-BE49-F238E27FC236}">
                <a16:creationId xmlns:a16="http://schemas.microsoft.com/office/drawing/2014/main" id="{F01D2A58-9676-5836-DC42-93E932362020}"/>
              </a:ext>
            </a:extLst>
          </p:cNvPr>
          <p:cNvSpPr/>
          <p:nvPr/>
        </p:nvSpPr>
        <p:spPr>
          <a:xfrm>
            <a:off x="1931570" y="1184552"/>
            <a:ext cx="19869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62000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" name="Google Shape;931;p35">
            <a:extLst>
              <a:ext uri="{FF2B5EF4-FFF2-40B4-BE49-F238E27FC236}">
                <a16:creationId xmlns:a16="http://schemas.microsoft.com/office/drawing/2014/main" id="{E1D82BFF-8290-0976-D8AF-DFAEECB33816}"/>
              </a:ext>
            </a:extLst>
          </p:cNvPr>
          <p:cNvSpPr/>
          <p:nvPr/>
        </p:nvSpPr>
        <p:spPr>
          <a:xfrm>
            <a:off x="2317522" y="2035787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Google Shape;934;p35">
            <a:extLst>
              <a:ext uri="{FF2B5EF4-FFF2-40B4-BE49-F238E27FC236}">
                <a16:creationId xmlns:a16="http://schemas.microsoft.com/office/drawing/2014/main" id="{39059740-655E-5B27-32E6-699235CF3872}"/>
              </a:ext>
            </a:extLst>
          </p:cNvPr>
          <p:cNvSpPr/>
          <p:nvPr/>
        </p:nvSpPr>
        <p:spPr>
          <a:xfrm>
            <a:off x="1918862" y="6425570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силикон. 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" name="Google Shape;935;p35">
            <a:extLst>
              <a:ext uri="{FF2B5EF4-FFF2-40B4-BE49-F238E27FC236}">
                <a16:creationId xmlns:a16="http://schemas.microsoft.com/office/drawing/2014/main" id="{DC94FC18-D8D1-5D2F-27BC-E7EEB1AEB245}"/>
              </a:ext>
            </a:extLst>
          </p:cNvPr>
          <p:cNvSpPr/>
          <p:nvPr/>
        </p:nvSpPr>
        <p:spPr>
          <a:xfrm>
            <a:off x="1931574" y="598977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50140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" name="Google Shape;937;p35">
            <a:extLst>
              <a:ext uri="{FF2B5EF4-FFF2-40B4-BE49-F238E27FC236}">
                <a16:creationId xmlns:a16="http://schemas.microsoft.com/office/drawing/2014/main" id="{01A39574-2628-F1BB-3341-253498A5819C}"/>
              </a:ext>
            </a:extLst>
          </p:cNvPr>
          <p:cNvSpPr/>
          <p:nvPr/>
        </p:nvSpPr>
        <p:spPr>
          <a:xfrm>
            <a:off x="1958175" y="6824860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Google Shape;929;p35">
            <a:extLst>
              <a:ext uri="{FF2B5EF4-FFF2-40B4-BE49-F238E27FC236}">
                <a16:creationId xmlns:a16="http://schemas.microsoft.com/office/drawing/2014/main" id="{B0BF5954-8F62-0D9A-434B-9E145B58A806}"/>
              </a:ext>
            </a:extLst>
          </p:cNvPr>
          <p:cNvSpPr/>
          <p:nvPr/>
        </p:nvSpPr>
        <p:spPr>
          <a:xfrm>
            <a:off x="1905516" y="513131"/>
            <a:ext cx="3925800" cy="598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Подушка дорожная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SOFT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7" name="Google Shape;179;p16">
            <a:extLst>
              <a:ext uri="{FF2B5EF4-FFF2-40B4-BE49-F238E27FC236}">
                <a16:creationId xmlns:a16="http://schemas.microsoft.com/office/drawing/2014/main" id="{191BFA76-3BE3-1B00-B40E-FB882449279E}"/>
              </a:ext>
            </a:extLst>
          </p:cNvPr>
          <p:cNvSpPr/>
          <p:nvPr/>
        </p:nvSpPr>
        <p:spPr>
          <a:xfrm>
            <a:off x="1949591" y="2975693"/>
            <a:ext cx="2901000" cy="613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Универсальный аккумулятор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NUM 10</a:t>
            </a:r>
          </a:p>
        </p:txBody>
      </p:sp>
      <p:sp>
        <p:nvSpPr>
          <p:cNvPr id="48" name="Google Shape;181;p16">
            <a:extLst>
              <a:ext uri="{FF2B5EF4-FFF2-40B4-BE49-F238E27FC236}">
                <a16:creationId xmlns:a16="http://schemas.microsoft.com/office/drawing/2014/main" id="{FFA1EA0E-7BAF-4388-7234-587A48D46C8B}"/>
              </a:ext>
            </a:extLst>
          </p:cNvPr>
          <p:cNvSpPr/>
          <p:nvPr/>
        </p:nvSpPr>
        <p:spPr>
          <a:xfrm>
            <a:off x="1938359" y="4082903"/>
            <a:ext cx="2979303" cy="68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Пластиковый матовый корпус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 ЖК-дисплеем.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0" name="Google Shape;183;p16">
            <a:extLst>
              <a:ext uri="{FF2B5EF4-FFF2-40B4-BE49-F238E27FC236}">
                <a16:creationId xmlns:a16="http://schemas.microsoft.com/office/drawing/2014/main" id="{0A5CE86A-BA5D-BA33-E93D-BBC6D5662069}"/>
              </a:ext>
            </a:extLst>
          </p:cNvPr>
          <p:cNvSpPr/>
          <p:nvPr/>
        </p:nvSpPr>
        <p:spPr>
          <a:xfrm>
            <a:off x="1949591" y="3647122"/>
            <a:ext cx="1731054" cy="253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37171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1" name="Google Shape;190;p16">
            <a:extLst>
              <a:ext uri="{FF2B5EF4-FFF2-40B4-BE49-F238E27FC236}">
                <a16:creationId xmlns:a16="http://schemas.microsoft.com/office/drawing/2014/main" id="{7DEB33F0-0AA8-187B-EB5B-10ABF3EEE27B}"/>
              </a:ext>
            </a:extLst>
          </p:cNvPr>
          <p:cNvSpPr/>
          <p:nvPr/>
        </p:nvSpPr>
        <p:spPr>
          <a:xfrm>
            <a:off x="1938359" y="4681415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" name="Google Shape;209;p16">
            <a:extLst>
              <a:ext uri="{FF2B5EF4-FFF2-40B4-BE49-F238E27FC236}">
                <a16:creationId xmlns:a16="http://schemas.microsoft.com/office/drawing/2014/main" id="{07D2ED1C-38F3-F2EC-BE9A-DF12F616D9E0}"/>
              </a:ext>
            </a:extLst>
          </p:cNvPr>
          <p:cNvSpPr txBox="1"/>
          <p:nvPr/>
        </p:nvSpPr>
        <p:spPr>
          <a:xfrm>
            <a:off x="1861523" y="4658960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" name="Google Shape;1552;p49">
            <a:extLst>
              <a:ext uri="{FF2B5EF4-FFF2-40B4-BE49-F238E27FC236}">
                <a16:creationId xmlns:a16="http://schemas.microsoft.com/office/drawing/2014/main" id="{6FFF457F-279A-8CF3-3814-B5D55F61281D}"/>
              </a:ext>
            </a:extLst>
          </p:cNvPr>
          <p:cNvSpPr/>
          <p:nvPr/>
        </p:nvSpPr>
        <p:spPr>
          <a:xfrm rot="5400000">
            <a:off x="2011767" y="1974853"/>
            <a:ext cx="103800" cy="2172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Google Shape;1553;p49">
            <a:extLst>
              <a:ext uri="{FF2B5EF4-FFF2-40B4-BE49-F238E27FC236}">
                <a16:creationId xmlns:a16="http://schemas.microsoft.com/office/drawing/2014/main" id="{130830F4-7435-D8DF-DF3B-607496343E66}"/>
              </a:ext>
            </a:extLst>
          </p:cNvPr>
          <p:cNvSpPr/>
          <p:nvPr/>
        </p:nvSpPr>
        <p:spPr>
          <a:xfrm rot="5400000">
            <a:off x="2011767" y="2122606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2" name="Google Shape;1554;p49">
            <a:extLst>
              <a:ext uri="{FF2B5EF4-FFF2-40B4-BE49-F238E27FC236}">
                <a16:creationId xmlns:a16="http://schemas.microsoft.com/office/drawing/2014/main" id="{007CCD03-3569-1F08-A01C-C421A14791BB}"/>
              </a:ext>
            </a:extLst>
          </p:cNvPr>
          <p:cNvSpPr/>
          <p:nvPr/>
        </p:nvSpPr>
        <p:spPr>
          <a:xfrm rot="5400000">
            <a:off x="2011767" y="2256943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3" name="Google Shape;1558;p49">
            <a:extLst>
              <a:ext uri="{FF2B5EF4-FFF2-40B4-BE49-F238E27FC236}">
                <a16:creationId xmlns:a16="http://schemas.microsoft.com/office/drawing/2014/main" id="{0DFCE9C2-5E34-2DFC-C705-17C6F7A164D6}"/>
              </a:ext>
            </a:extLst>
          </p:cNvPr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0790" y="2071910"/>
            <a:ext cx="504676" cy="28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Picture 2">
            <a:extLst>
              <a:ext uri="{FF2B5EF4-FFF2-40B4-BE49-F238E27FC236}">
                <a16:creationId xmlns:a16="http://schemas.microsoft.com/office/drawing/2014/main" id="{95EDD099-54DE-0E1C-5454-07077686F7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082" y="633649"/>
            <a:ext cx="1501704" cy="1501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Google Shape;932;p35">
            <a:extLst>
              <a:ext uri="{FF2B5EF4-FFF2-40B4-BE49-F238E27FC236}">
                <a16:creationId xmlns:a16="http://schemas.microsoft.com/office/drawing/2014/main" id="{CC7701FB-A021-6D9E-6CF4-FC33CBBC0DE6}"/>
              </a:ext>
            </a:extLst>
          </p:cNvPr>
          <p:cNvSpPr txBox="1"/>
          <p:nvPr/>
        </p:nvSpPr>
        <p:spPr>
          <a:xfrm>
            <a:off x="2254101" y="2013331"/>
            <a:ext cx="1095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" name="Google Shape;938;p35">
            <a:extLst>
              <a:ext uri="{FF2B5EF4-FFF2-40B4-BE49-F238E27FC236}">
                <a16:creationId xmlns:a16="http://schemas.microsoft.com/office/drawing/2014/main" id="{17D6CD7C-48CE-33C5-4338-5823CA725D0D}"/>
              </a:ext>
            </a:extLst>
          </p:cNvPr>
          <p:cNvSpPr txBox="1"/>
          <p:nvPr/>
        </p:nvSpPr>
        <p:spPr>
          <a:xfrm>
            <a:off x="1881340" y="6802404"/>
            <a:ext cx="1095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8" name="Picture 6" descr="Воздушный змей ">
            <a:extLst>
              <a:ext uri="{FF2B5EF4-FFF2-40B4-BE49-F238E27FC236}">
                <a16:creationId xmlns:a16="http://schemas.microsoft.com/office/drawing/2014/main" id="{351772EE-4656-0088-57F6-B1134ABB6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6430" y="7856332"/>
            <a:ext cx="1473452" cy="147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8">
            <a:extLst>
              <a:ext uri="{FF2B5EF4-FFF2-40B4-BE49-F238E27FC236}">
                <a16:creationId xmlns:a16="http://schemas.microsoft.com/office/drawing/2014/main" id="{4B95A516-423A-3E01-BB23-4B66CB2B5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580" y="3153436"/>
            <a:ext cx="1509662" cy="150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Google Shape;844;p32">
            <a:extLst>
              <a:ext uri="{FF2B5EF4-FFF2-40B4-BE49-F238E27FC236}">
                <a16:creationId xmlns:a16="http://schemas.microsoft.com/office/drawing/2014/main" id="{EC9C410D-D32C-5052-276C-A2713AAACD04}"/>
              </a:ext>
            </a:extLst>
          </p:cNvPr>
          <p:cNvPicPr preferRelativeResize="0"/>
          <p:nvPr/>
        </p:nvPicPr>
        <p:blipFill rotWithShape="1"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65702" y="-380693"/>
            <a:ext cx="6278910" cy="2984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301;p20">
            <a:extLst>
              <a:ext uri="{FF2B5EF4-FFF2-40B4-BE49-F238E27FC236}">
                <a16:creationId xmlns:a16="http://schemas.microsoft.com/office/drawing/2014/main" id="{C0C2FFF0-EE4E-2961-8280-E6AE470CDE96}"/>
              </a:ext>
            </a:extLst>
          </p:cNvPr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77824" y="1223412"/>
            <a:ext cx="1041356" cy="911941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924;p35">
            <a:extLst>
              <a:ext uri="{FF2B5EF4-FFF2-40B4-BE49-F238E27FC236}">
                <a16:creationId xmlns:a16="http://schemas.microsoft.com/office/drawing/2014/main" id="{0FCB9F11-A594-44D1-9C4A-108C5BD051DE}"/>
              </a:ext>
            </a:extLst>
          </p:cNvPr>
          <p:cNvSpPr/>
          <p:nvPr/>
        </p:nvSpPr>
        <p:spPr>
          <a:xfrm>
            <a:off x="1905516" y="7811632"/>
            <a:ext cx="3925800" cy="514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Воздушный змей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1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РОМБ</a:t>
            </a:r>
          </a:p>
        </p:txBody>
      </p:sp>
      <p:sp>
        <p:nvSpPr>
          <p:cNvPr id="28" name="Google Shape;934;p35">
            <a:extLst>
              <a:ext uri="{FF2B5EF4-FFF2-40B4-BE49-F238E27FC236}">
                <a16:creationId xmlns:a16="http://schemas.microsoft.com/office/drawing/2014/main" id="{4831BAFD-E76B-60A0-E0EE-C24B25E84252}"/>
              </a:ext>
            </a:extLst>
          </p:cNvPr>
          <p:cNvSpPr/>
          <p:nvPr/>
        </p:nvSpPr>
        <p:spPr>
          <a:xfrm>
            <a:off x="1918862" y="8842653"/>
            <a:ext cx="3567538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полиэстер.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9" name="Google Shape;935;p35">
            <a:extLst>
              <a:ext uri="{FF2B5EF4-FFF2-40B4-BE49-F238E27FC236}">
                <a16:creationId xmlns:a16="http://schemas.microsoft.com/office/drawing/2014/main" id="{8940BE97-CEB1-AAF8-B8EB-6B00ACBCCAC6}"/>
              </a:ext>
            </a:extLst>
          </p:cNvPr>
          <p:cNvSpPr/>
          <p:nvPr/>
        </p:nvSpPr>
        <p:spPr>
          <a:xfrm>
            <a:off x="1931574" y="8406862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17202</a:t>
            </a:r>
            <a:endParaRPr lang="ru-RU"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5" name="Google Shape;987;p35">
            <a:extLst>
              <a:ext uri="{FF2B5EF4-FFF2-40B4-BE49-F238E27FC236}">
                <a16:creationId xmlns:a16="http://schemas.microsoft.com/office/drawing/2014/main" id="{D571B6D2-C1A9-4773-1384-5F3E64905A3D}"/>
              </a:ext>
            </a:extLst>
          </p:cNvPr>
          <p:cNvSpPr/>
          <p:nvPr/>
        </p:nvSpPr>
        <p:spPr>
          <a:xfrm>
            <a:off x="1950234" y="9240744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Google Shape;988;p35">
            <a:extLst>
              <a:ext uri="{FF2B5EF4-FFF2-40B4-BE49-F238E27FC236}">
                <a16:creationId xmlns:a16="http://schemas.microsoft.com/office/drawing/2014/main" id="{E5C44070-5353-2B3D-F837-25C285126AF5}"/>
              </a:ext>
            </a:extLst>
          </p:cNvPr>
          <p:cNvSpPr txBox="1"/>
          <p:nvPr/>
        </p:nvSpPr>
        <p:spPr>
          <a:xfrm>
            <a:off x="1873399" y="9218288"/>
            <a:ext cx="1095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0599B63-2826-946B-F5C5-08306809D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885" y="5681181"/>
            <a:ext cx="1157069" cy="1157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32898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Google Shape;346;p21"/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001" y="0"/>
            <a:ext cx="18287998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69;p14">
            <a:extLst>
              <a:ext uri="{FF2B5EF4-FFF2-40B4-BE49-F238E27FC236}">
                <a16:creationId xmlns:a16="http://schemas.microsoft.com/office/drawing/2014/main" id="{1F78A18D-609B-784E-6390-71DF76233A23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8" name="Google Shape;348;p21"/>
          <p:cNvSpPr/>
          <p:nvPr/>
        </p:nvSpPr>
        <p:spPr>
          <a:xfrm>
            <a:off x="1930150" y="1577925"/>
            <a:ext cx="3815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Недатированный, в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линейку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49" name="Google Shape;349;p21"/>
          <p:cNvSpPr/>
          <p:nvPr/>
        </p:nvSpPr>
        <p:spPr>
          <a:xfrm>
            <a:off x="1904107" y="4707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Ежедневник А5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SIMPLY FIRM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51" name="Google Shape;351;p21"/>
          <p:cNvSpPr/>
          <p:nvPr/>
        </p:nvSpPr>
        <p:spPr>
          <a:xfrm>
            <a:off x="1942865" y="1142144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24742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52" name="Google Shape;352;p21"/>
          <p:cNvSpPr/>
          <p:nvPr/>
        </p:nvSpPr>
        <p:spPr>
          <a:xfrm>
            <a:off x="2360945" y="1998504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3" name="Google Shape;353;p21"/>
          <p:cNvSpPr txBox="1"/>
          <p:nvPr/>
        </p:nvSpPr>
        <p:spPr>
          <a:xfrm>
            <a:off x="2284109" y="1976049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3" name="Google Shape;363;p21"/>
          <p:cNvSpPr/>
          <p:nvPr/>
        </p:nvSpPr>
        <p:spPr>
          <a:xfrm>
            <a:off x="1930150" y="4016325"/>
            <a:ext cx="3815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Размер: 9,3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x12,8 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см.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4" name="Google Shape;364;p21"/>
          <p:cNvSpPr/>
          <p:nvPr/>
        </p:nvSpPr>
        <p:spPr>
          <a:xfrm>
            <a:off x="1904107" y="29091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Картхолдер для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автодокументов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SIMPLY</a:t>
            </a:r>
          </a:p>
        </p:txBody>
      </p:sp>
      <p:sp>
        <p:nvSpPr>
          <p:cNvPr id="366" name="Google Shape;366;p21"/>
          <p:cNvSpPr/>
          <p:nvPr/>
        </p:nvSpPr>
        <p:spPr>
          <a:xfrm>
            <a:off x="1942865" y="3580544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19727</a:t>
            </a:r>
            <a:endParaRPr lang="ru-RU"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78" name="Google Shape;378;p21"/>
          <p:cNvSpPr/>
          <p:nvPr/>
        </p:nvSpPr>
        <p:spPr>
          <a:xfrm>
            <a:off x="1930150" y="6530925"/>
            <a:ext cx="3815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 отделением для денег.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9" name="Google Shape;379;p21"/>
          <p:cNvSpPr/>
          <p:nvPr/>
        </p:nvSpPr>
        <p:spPr>
          <a:xfrm>
            <a:off x="1904107" y="54237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Чехол картхолдер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 6 карт</a:t>
            </a:r>
          </a:p>
        </p:txBody>
      </p:sp>
      <p:sp>
        <p:nvSpPr>
          <p:cNvPr id="381" name="Google Shape;381;p21"/>
          <p:cNvSpPr/>
          <p:nvPr/>
        </p:nvSpPr>
        <p:spPr>
          <a:xfrm>
            <a:off x="1942865" y="6095144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19725</a:t>
            </a:r>
            <a:endParaRPr lang="ru-RU"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93" name="Google Shape;393;p21"/>
          <p:cNvSpPr/>
          <p:nvPr/>
        </p:nvSpPr>
        <p:spPr>
          <a:xfrm>
            <a:off x="1930150" y="8969325"/>
            <a:ext cx="3815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30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3 косых кармана.</a:t>
            </a:r>
            <a:endParaRPr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94" name="Google Shape;394;p21"/>
          <p:cNvSpPr/>
          <p:nvPr/>
        </p:nvSpPr>
        <p:spPr>
          <a:xfrm>
            <a:off x="1904107" y="78621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Чехол для карт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SIMPLY</a:t>
            </a:r>
          </a:p>
        </p:txBody>
      </p:sp>
      <p:sp>
        <p:nvSpPr>
          <p:cNvPr id="396" name="Google Shape;396;p21"/>
          <p:cNvSpPr/>
          <p:nvPr/>
        </p:nvSpPr>
        <p:spPr>
          <a:xfrm>
            <a:off x="1942881" y="8533550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19728</a:t>
            </a:r>
            <a:endParaRPr lang="ru-RU"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97" name="Google Shape;397;p21"/>
          <p:cNvSpPr/>
          <p:nvPr/>
        </p:nvSpPr>
        <p:spPr>
          <a:xfrm>
            <a:off x="2284109" y="9389904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8" name="Google Shape;398;p21"/>
          <p:cNvSpPr txBox="1"/>
          <p:nvPr/>
        </p:nvSpPr>
        <p:spPr>
          <a:xfrm>
            <a:off x="2207273" y="9367449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4" name="Google Shape;404;p21"/>
          <p:cNvSpPr/>
          <p:nvPr/>
        </p:nvSpPr>
        <p:spPr>
          <a:xfrm>
            <a:off x="2364972" y="4419565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5" name="Google Shape;405;p21"/>
          <p:cNvSpPr txBox="1"/>
          <p:nvPr/>
        </p:nvSpPr>
        <p:spPr>
          <a:xfrm>
            <a:off x="2288137" y="4397110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08" name="Google Shape;408;p21"/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4810" y="2035170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21"/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4810" y="4469429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21"/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4810" y="6988170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21"/>
          <p:cNvSpPr/>
          <p:nvPr/>
        </p:nvSpPr>
        <p:spPr>
          <a:xfrm rot="5400000">
            <a:off x="2017165" y="9393436"/>
            <a:ext cx="103800" cy="217200"/>
          </a:xfrm>
          <a:prstGeom prst="roundRect">
            <a:avLst>
              <a:gd name="adj" fmla="val 16667"/>
            </a:avLst>
          </a:prstGeom>
          <a:solidFill>
            <a:srgbClr val="0085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8" name="Google Shape;418;p21"/>
          <p:cNvSpPr/>
          <p:nvPr/>
        </p:nvSpPr>
        <p:spPr>
          <a:xfrm rot="5400000">
            <a:off x="2017165" y="9530890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19" name="Google Shape;419;p21"/>
          <p:cNvPicPr preferRelativeResize="0"/>
          <p:nvPr/>
        </p:nvPicPr>
        <p:blipFill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841" y="8187609"/>
            <a:ext cx="1095900" cy="1213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421" name="Google Shape;421;p21"/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9060" y="5793256"/>
            <a:ext cx="1378800" cy="1077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423" name="Google Shape;423;p21"/>
          <p:cNvPicPr preferRelativeResize="0"/>
          <p:nvPr/>
        </p:nvPicPr>
        <p:blipFill rotWithShape="1"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308" y="3456203"/>
            <a:ext cx="1328400" cy="1019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4" name="Google Shape;347;p21">
            <a:extLst>
              <a:ext uri="{FF2B5EF4-FFF2-40B4-BE49-F238E27FC236}">
                <a16:creationId xmlns:a16="http://schemas.microsoft.com/office/drawing/2014/main" id="{1E47A83E-B50C-B402-E663-23E02BDE67E0}"/>
              </a:ext>
            </a:extLst>
          </p:cNvPr>
          <p:cNvPicPr preferRelativeResize="0"/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54794" y="7374708"/>
            <a:ext cx="6400193" cy="2688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347;p21">
            <a:extLst>
              <a:ext uri="{FF2B5EF4-FFF2-40B4-BE49-F238E27FC236}">
                <a16:creationId xmlns:a16="http://schemas.microsoft.com/office/drawing/2014/main" id="{10A3A635-333B-3083-7A94-689A904B82C3}"/>
              </a:ext>
            </a:extLst>
          </p:cNvPr>
          <p:cNvPicPr preferRelativeResize="0"/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54489" y="1029827"/>
            <a:ext cx="3258004" cy="2749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347;p21">
            <a:extLst>
              <a:ext uri="{FF2B5EF4-FFF2-40B4-BE49-F238E27FC236}">
                <a16:creationId xmlns:a16="http://schemas.microsoft.com/office/drawing/2014/main" id="{226E09C7-BBD2-1C0B-E267-AC67FBB3DC87}"/>
              </a:ext>
            </a:extLst>
          </p:cNvPr>
          <p:cNvPicPr preferRelativeResize="0"/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8746" y="541638"/>
            <a:ext cx="2787984" cy="215209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74;p21">
            <a:extLst>
              <a:ext uri="{FF2B5EF4-FFF2-40B4-BE49-F238E27FC236}">
                <a16:creationId xmlns:a16="http://schemas.microsoft.com/office/drawing/2014/main" id="{2DC12D88-6CF9-677E-1036-7066B140A5D5}"/>
              </a:ext>
            </a:extLst>
          </p:cNvPr>
          <p:cNvSpPr/>
          <p:nvPr/>
        </p:nvSpPr>
        <p:spPr>
          <a:xfrm>
            <a:off x="2356820" y="6966063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Google Shape;375;p21">
            <a:extLst>
              <a:ext uri="{FF2B5EF4-FFF2-40B4-BE49-F238E27FC236}">
                <a16:creationId xmlns:a16="http://schemas.microsoft.com/office/drawing/2014/main" id="{52D7B058-09F0-E12A-3EE2-29AF03E7D9EB}"/>
              </a:ext>
            </a:extLst>
          </p:cNvPr>
          <p:cNvSpPr txBox="1"/>
          <p:nvPr/>
        </p:nvSpPr>
        <p:spPr>
          <a:xfrm>
            <a:off x="2279985" y="6943608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B1F0FD51-4DDE-4E56-52B8-31ACB04D4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133" y="749444"/>
            <a:ext cx="1410900" cy="141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" name="Google Shape;921;p35"/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00" y="9584"/>
            <a:ext cx="18274506" cy="10277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922" name="Google Shape;922;p35"/>
          <p:cNvPicPr preferRelativeResize="0"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78370" y="7918624"/>
            <a:ext cx="3875373" cy="193665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69;p14">
            <a:extLst>
              <a:ext uri="{FF2B5EF4-FFF2-40B4-BE49-F238E27FC236}">
                <a16:creationId xmlns:a16="http://schemas.microsoft.com/office/drawing/2014/main" id="{48EC0CAF-5C0D-98CC-AB7A-99333CFFC7DC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28" name="Google Shape;928;p35"/>
          <p:cNvSpPr/>
          <p:nvPr/>
        </p:nvSpPr>
        <p:spPr>
          <a:xfrm>
            <a:off x="1918862" y="1637883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магнитом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для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ручки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Блок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в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линейку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29" name="Google Shape;929;p35"/>
          <p:cNvSpPr/>
          <p:nvPr/>
        </p:nvSpPr>
        <p:spPr>
          <a:xfrm>
            <a:off x="1905516" y="47726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Ежедневник A5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SOLAS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30" name="Google Shape;930;p35"/>
          <p:cNvSpPr/>
          <p:nvPr/>
        </p:nvSpPr>
        <p:spPr>
          <a:xfrm>
            <a:off x="1931570" y="1148683"/>
            <a:ext cx="19869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24744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31" name="Google Shape;931;p35"/>
          <p:cNvSpPr/>
          <p:nvPr/>
        </p:nvSpPr>
        <p:spPr>
          <a:xfrm>
            <a:off x="2353173" y="1999918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32" name="Google Shape;932;p35"/>
          <p:cNvSpPr txBox="1"/>
          <p:nvPr/>
        </p:nvSpPr>
        <p:spPr>
          <a:xfrm>
            <a:off x="2289752" y="1977462"/>
            <a:ext cx="1095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44" name="Google Shape;944;p35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5028" y="2011882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946" name="Google Shape;946;p35"/>
          <p:cNvSpPr/>
          <p:nvPr/>
        </p:nvSpPr>
        <p:spPr>
          <a:xfrm>
            <a:off x="1918862" y="4005166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декоративной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полосой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47" name="Google Shape;947;p35"/>
          <p:cNvSpPr/>
          <p:nvPr/>
        </p:nvSpPr>
        <p:spPr>
          <a:xfrm>
            <a:off x="1905516" y="2897945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Ежедневник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недатированный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A5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MUSE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48" name="Google Shape;948;p35"/>
          <p:cNvSpPr/>
          <p:nvPr/>
        </p:nvSpPr>
        <p:spPr>
          <a:xfrm>
            <a:off x="1931570" y="3569386"/>
            <a:ext cx="16785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24745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49" name="Google Shape;949;p35"/>
          <p:cNvSpPr/>
          <p:nvPr/>
        </p:nvSpPr>
        <p:spPr>
          <a:xfrm>
            <a:off x="2353173" y="4420600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50" name="Google Shape;950;p35"/>
          <p:cNvSpPr txBox="1"/>
          <p:nvPr/>
        </p:nvSpPr>
        <p:spPr>
          <a:xfrm>
            <a:off x="2276338" y="4398145"/>
            <a:ext cx="1095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52" name="Google Shape;952;p35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7728" y="4434706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983" name="Google Shape;983;p35"/>
          <p:cNvSpPr/>
          <p:nvPr/>
        </p:nvSpPr>
        <p:spPr>
          <a:xfrm>
            <a:off x="1956270" y="6204552"/>
            <a:ext cx="22449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Размер: 105х75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мм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84" name="Google Shape;984;p35"/>
          <p:cNvSpPr/>
          <p:nvPr/>
        </p:nvSpPr>
        <p:spPr>
          <a:xfrm>
            <a:off x="1936848" y="5415369"/>
            <a:ext cx="2184387" cy="435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Чехол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карт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 4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отделениями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85" name="Google Shape;985;p35"/>
          <p:cNvSpPr/>
          <p:nvPr/>
        </p:nvSpPr>
        <p:spPr>
          <a:xfrm>
            <a:off x="1930318" y="602382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19732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87" name="Google Shape;987;p35"/>
          <p:cNvSpPr/>
          <p:nvPr/>
        </p:nvSpPr>
        <p:spPr>
          <a:xfrm>
            <a:off x="2324726" y="6822797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88" name="Google Shape;988;p35"/>
          <p:cNvSpPr txBox="1"/>
          <p:nvPr/>
        </p:nvSpPr>
        <p:spPr>
          <a:xfrm>
            <a:off x="2247891" y="6800341"/>
            <a:ext cx="1095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89" name="Google Shape;989;p35"/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55500" y="6985331"/>
            <a:ext cx="33519" cy="31088"/>
          </a:xfrm>
          <a:prstGeom prst="rect">
            <a:avLst/>
          </a:prstGeom>
          <a:noFill/>
          <a:ln>
            <a:noFill/>
          </a:ln>
        </p:spPr>
      </p:pic>
      <p:sp>
        <p:nvSpPr>
          <p:cNvPr id="990" name="Google Shape;990;p35"/>
          <p:cNvSpPr/>
          <p:nvPr/>
        </p:nvSpPr>
        <p:spPr>
          <a:xfrm>
            <a:off x="2072250" y="7000458"/>
            <a:ext cx="140417" cy="139646"/>
          </a:xfrm>
          <a:custGeom>
            <a:avLst/>
            <a:gdLst/>
            <a:ahLst/>
            <a:cxnLst/>
            <a:rect l="l" t="t" r="r" b="b"/>
            <a:pathLst>
              <a:path w="2080259" h="2068829" extrusionOk="0">
                <a:moveTo>
                  <a:pt x="2080134" y="0"/>
                </a:moveTo>
                <a:lnTo>
                  <a:pt x="242216" y="0"/>
                </a:lnTo>
                <a:lnTo>
                  <a:pt x="238578" y="31903"/>
                </a:lnTo>
                <a:lnTo>
                  <a:pt x="230922" y="62432"/>
                </a:lnTo>
                <a:lnTo>
                  <a:pt x="204738" y="118186"/>
                </a:lnTo>
                <a:lnTo>
                  <a:pt x="165729" y="165265"/>
                </a:lnTo>
                <a:lnTo>
                  <a:pt x="116145" y="201213"/>
                </a:lnTo>
                <a:lnTo>
                  <a:pt x="60925" y="223071"/>
                </a:lnTo>
                <a:lnTo>
                  <a:pt x="0" y="230806"/>
                </a:lnTo>
                <a:lnTo>
                  <a:pt x="0" y="2068445"/>
                </a:lnTo>
                <a:lnTo>
                  <a:pt x="51237" y="2067826"/>
                </a:lnTo>
                <a:lnTo>
                  <a:pt x="102171" y="2065980"/>
                </a:lnTo>
                <a:lnTo>
                  <a:pt x="152787" y="2062920"/>
                </a:lnTo>
                <a:lnTo>
                  <a:pt x="203070" y="2058660"/>
                </a:lnTo>
                <a:lnTo>
                  <a:pt x="253007" y="2053215"/>
                </a:lnTo>
                <a:lnTo>
                  <a:pt x="302583" y="2046599"/>
                </a:lnTo>
                <a:lnTo>
                  <a:pt x="351784" y="2038826"/>
                </a:lnTo>
                <a:lnTo>
                  <a:pt x="400597" y="2029909"/>
                </a:lnTo>
                <a:lnTo>
                  <a:pt x="449006" y="2019865"/>
                </a:lnTo>
                <a:lnTo>
                  <a:pt x="496998" y="2008705"/>
                </a:lnTo>
                <a:lnTo>
                  <a:pt x="544559" y="1996446"/>
                </a:lnTo>
                <a:lnTo>
                  <a:pt x="591674" y="1983100"/>
                </a:lnTo>
                <a:lnTo>
                  <a:pt x="638329" y="1968682"/>
                </a:lnTo>
                <a:lnTo>
                  <a:pt x="684510" y="1953206"/>
                </a:lnTo>
                <a:lnTo>
                  <a:pt x="730203" y="1936687"/>
                </a:lnTo>
                <a:lnTo>
                  <a:pt x="775394" y="1919138"/>
                </a:lnTo>
                <a:lnTo>
                  <a:pt x="820068" y="1900573"/>
                </a:lnTo>
                <a:lnTo>
                  <a:pt x="864211" y="1881008"/>
                </a:lnTo>
                <a:lnTo>
                  <a:pt x="907810" y="1860455"/>
                </a:lnTo>
                <a:lnTo>
                  <a:pt x="950850" y="1838930"/>
                </a:lnTo>
                <a:lnTo>
                  <a:pt x="993317" y="1816446"/>
                </a:lnTo>
                <a:lnTo>
                  <a:pt x="1035196" y="1793017"/>
                </a:lnTo>
                <a:lnTo>
                  <a:pt x="1077820" y="1767830"/>
                </a:lnTo>
                <a:lnTo>
                  <a:pt x="1119784" y="1741667"/>
                </a:lnTo>
                <a:lnTo>
                  <a:pt x="1161075" y="1714542"/>
                </a:lnTo>
                <a:lnTo>
                  <a:pt x="1201675" y="1686472"/>
                </a:lnTo>
                <a:lnTo>
                  <a:pt x="1241571" y="1657471"/>
                </a:lnTo>
                <a:lnTo>
                  <a:pt x="1280744" y="1627557"/>
                </a:lnTo>
                <a:lnTo>
                  <a:pt x="1319181" y="1596744"/>
                </a:lnTo>
                <a:lnTo>
                  <a:pt x="1356865" y="1565047"/>
                </a:lnTo>
                <a:lnTo>
                  <a:pt x="1393781" y="1532483"/>
                </a:lnTo>
                <a:lnTo>
                  <a:pt x="1429913" y="1499068"/>
                </a:lnTo>
                <a:lnTo>
                  <a:pt x="1465245" y="1464816"/>
                </a:lnTo>
                <a:lnTo>
                  <a:pt x="1499762" y="1429744"/>
                </a:lnTo>
                <a:lnTo>
                  <a:pt x="1533448" y="1393867"/>
                </a:lnTo>
                <a:lnTo>
                  <a:pt x="1566287" y="1357200"/>
                </a:lnTo>
                <a:lnTo>
                  <a:pt x="1598263" y="1319760"/>
                </a:lnTo>
                <a:lnTo>
                  <a:pt x="1629362" y="1281562"/>
                </a:lnTo>
                <a:lnTo>
                  <a:pt x="1659567" y="1242621"/>
                </a:lnTo>
                <a:lnTo>
                  <a:pt x="1688862" y="1202954"/>
                </a:lnTo>
                <a:lnTo>
                  <a:pt x="1717232" y="1162576"/>
                </a:lnTo>
                <a:lnTo>
                  <a:pt x="1744662" y="1121502"/>
                </a:lnTo>
                <a:lnTo>
                  <a:pt x="1771135" y="1079748"/>
                </a:lnTo>
                <a:lnTo>
                  <a:pt x="1796635" y="1037330"/>
                </a:lnTo>
                <a:lnTo>
                  <a:pt x="1820492" y="995457"/>
                </a:lnTo>
                <a:lnTo>
                  <a:pt x="1843401" y="952986"/>
                </a:lnTo>
                <a:lnTo>
                  <a:pt x="1865347" y="909931"/>
                </a:lnTo>
                <a:lnTo>
                  <a:pt x="1886315" y="866306"/>
                </a:lnTo>
                <a:lnTo>
                  <a:pt x="1906292" y="822125"/>
                </a:lnTo>
                <a:lnTo>
                  <a:pt x="1925263" y="777404"/>
                </a:lnTo>
                <a:lnTo>
                  <a:pt x="1943213" y="732155"/>
                </a:lnTo>
                <a:lnTo>
                  <a:pt x="1960128" y="686394"/>
                </a:lnTo>
                <a:lnTo>
                  <a:pt x="1975993" y="640136"/>
                </a:lnTo>
                <a:lnTo>
                  <a:pt x="1990794" y="593394"/>
                </a:lnTo>
                <a:lnTo>
                  <a:pt x="2004516" y="546182"/>
                </a:lnTo>
                <a:lnTo>
                  <a:pt x="2017146" y="498516"/>
                </a:lnTo>
                <a:lnTo>
                  <a:pt x="2028668" y="450409"/>
                </a:lnTo>
                <a:lnTo>
                  <a:pt x="2039067" y="401876"/>
                </a:lnTo>
                <a:lnTo>
                  <a:pt x="2048331" y="352932"/>
                </a:lnTo>
                <a:lnTo>
                  <a:pt x="2056443" y="303590"/>
                </a:lnTo>
                <a:lnTo>
                  <a:pt x="2063389" y="253865"/>
                </a:lnTo>
                <a:lnTo>
                  <a:pt x="2069156" y="203771"/>
                </a:lnTo>
                <a:lnTo>
                  <a:pt x="2073728" y="153324"/>
                </a:lnTo>
                <a:lnTo>
                  <a:pt x="2077092" y="102536"/>
                </a:lnTo>
                <a:lnTo>
                  <a:pt x="2079232" y="51423"/>
                </a:lnTo>
                <a:lnTo>
                  <a:pt x="2080134" y="0"/>
                </a:lnTo>
                <a:close/>
              </a:path>
            </a:pathLst>
          </a:custGeom>
          <a:solidFill>
            <a:srgbClr val="DB354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91" name="Google Shape;991;p35"/>
          <p:cNvSpPr/>
          <p:nvPr/>
        </p:nvSpPr>
        <p:spPr>
          <a:xfrm>
            <a:off x="1928396" y="6855790"/>
            <a:ext cx="140417" cy="141232"/>
          </a:xfrm>
          <a:custGeom>
            <a:avLst/>
            <a:gdLst/>
            <a:ahLst/>
            <a:cxnLst/>
            <a:rect l="l" t="t" r="r" b="b"/>
            <a:pathLst>
              <a:path w="2080259" h="2092325" extrusionOk="0">
                <a:moveTo>
                  <a:pt x="2080227" y="0"/>
                </a:moveTo>
                <a:lnTo>
                  <a:pt x="2028411" y="632"/>
                </a:lnTo>
                <a:lnTo>
                  <a:pt x="1976908" y="2521"/>
                </a:lnTo>
                <a:lnTo>
                  <a:pt x="1925732" y="5652"/>
                </a:lnTo>
                <a:lnTo>
                  <a:pt x="1874897" y="10009"/>
                </a:lnTo>
                <a:lnTo>
                  <a:pt x="1824419" y="15578"/>
                </a:lnTo>
                <a:lnTo>
                  <a:pt x="1774312" y="22345"/>
                </a:lnTo>
                <a:lnTo>
                  <a:pt x="1724590" y="30294"/>
                </a:lnTo>
                <a:lnTo>
                  <a:pt x="1675267" y="39411"/>
                </a:lnTo>
                <a:lnTo>
                  <a:pt x="1626360" y="49681"/>
                </a:lnTo>
                <a:lnTo>
                  <a:pt x="1577881" y="61090"/>
                </a:lnTo>
                <a:lnTo>
                  <a:pt x="1529846" y="73622"/>
                </a:lnTo>
                <a:lnTo>
                  <a:pt x="1482270" y="87264"/>
                </a:lnTo>
                <a:lnTo>
                  <a:pt x="1435166" y="102001"/>
                </a:lnTo>
                <a:lnTo>
                  <a:pt x="1388550" y="117817"/>
                </a:lnTo>
                <a:lnTo>
                  <a:pt x="1342436" y="134698"/>
                </a:lnTo>
                <a:lnTo>
                  <a:pt x="1296838" y="152630"/>
                </a:lnTo>
                <a:lnTo>
                  <a:pt x="1251772" y="171598"/>
                </a:lnTo>
                <a:lnTo>
                  <a:pt x="1207251" y="191586"/>
                </a:lnTo>
                <a:lnTo>
                  <a:pt x="1163291" y="212581"/>
                </a:lnTo>
                <a:lnTo>
                  <a:pt x="1119905" y="234568"/>
                </a:lnTo>
                <a:lnTo>
                  <a:pt x="1077110" y="257531"/>
                </a:lnTo>
                <a:lnTo>
                  <a:pt x="1034918" y="281457"/>
                </a:lnTo>
                <a:lnTo>
                  <a:pt x="992112" y="307068"/>
                </a:lnTo>
                <a:lnTo>
                  <a:pt x="949979" y="333669"/>
                </a:lnTo>
                <a:lnTo>
                  <a:pt x="908534" y="361245"/>
                </a:lnTo>
                <a:lnTo>
                  <a:pt x="867795" y="389778"/>
                </a:lnTo>
                <a:lnTo>
                  <a:pt x="827776" y="419253"/>
                </a:lnTo>
                <a:lnTo>
                  <a:pt x="788495" y="449654"/>
                </a:lnTo>
                <a:lnTo>
                  <a:pt x="749967" y="480964"/>
                </a:lnTo>
                <a:lnTo>
                  <a:pt x="712208" y="513168"/>
                </a:lnTo>
                <a:lnTo>
                  <a:pt x="675235" y="546250"/>
                </a:lnTo>
                <a:lnTo>
                  <a:pt x="639064" y="580193"/>
                </a:lnTo>
                <a:lnTo>
                  <a:pt x="603710" y="614981"/>
                </a:lnTo>
                <a:lnTo>
                  <a:pt x="569190" y="650598"/>
                </a:lnTo>
                <a:lnTo>
                  <a:pt x="535519" y="687029"/>
                </a:lnTo>
                <a:lnTo>
                  <a:pt x="502715" y="724256"/>
                </a:lnTo>
                <a:lnTo>
                  <a:pt x="470793" y="762264"/>
                </a:lnTo>
                <a:lnTo>
                  <a:pt x="439768" y="801037"/>
                </a:lnTo>
                <a:lnTo>
                  <a:pt x="409658" y="840559"/>
                </a:lnTo>
                <a:lnTo>
                  <a:pt x="380479" y="880813"/>
                </a:lnTo>
                <a:lnTo>
                  <a:pt x="352246" y="921784"/>
                </a:lnTo>
                <a:lnTo>
                  <a:pt x="324975" y="963455"/>
                </a:lnTo>
                <a:lnTo>
                  <a:pt x="298684" y="1005810"/>
                </a:lnTo>
                <a:lnTo>
                  <a:pt x="273386" y="1048833"/>
                </a:lnTo>
                <a:lnTo>
                  <a:pt x="249047" y="1092586"/>
                </a:lnTo>
                <a:lnTo>
                  <a:pt x="225738" y="1136977"/>
                </a:lnTo>
                <a:lnTo>
                  <a:pt x="203474" y="1181989"/>
                </a:lnTo>
                <a:lnTo>
                  <a:pt x="182273" y="1227607"/>
                </a:lnTo>
                <a:lnTo>
                  <a:pt x="162149" y="1273814"/>
                </a:lnTo>
                <a:lnTo>
                  <a:pt x="143120" y="1320596"/>
                </a:lnTo>
                <a:lnTo>
                  <a:pt x="125202" y="1367934"/>
                </a:lnTo>
                <a:lnTo>
                  <a:pt x="108410" y="1415814"/>
                </a:lnTo>
                <a:lnTo>
                  <a:pt x="92761" y="1464220"/>
                </a:lnTo>
                <a:lnTo>
                  <a:pt x="78271" y="1513135"/>
                </a:lnTo>
                <a:lnTo>
                  <a:pt x="64956" y="1562543"/>
                </a:lnTo>
                <a:lnTo>
                  <a:pt x="52833" y="1612428"/>
                </a:lnTo>
                <a:lnTo>
                  <a:pt x="41917" y="1662775"/>
                </a:lnTo>
                <a:lnTo>
                  <a:pt x="32224" y="1713567"/>
                </a:lnTo>
                <a:lnTo>
                  <a:pt x="23772" y="1764788"/>
                </a:lnTo>
                <a:lnTo>
                  <a:pt x="16575" y="1816422"/>
                </a:lnTo>
                <a:lnTo>
                  <a:pt x="10651" y="1868453"/>
                </a:lnTo>
                <a:lnTo>
                  <a:pt x="6015" y="1920865"/>
                </a:lnTo>
                <a:lnTo>
                  <a:pt x="2684" y="1973642"/>
                </a:lnTo>
                <a:lnTo>
                  <a:pt x="673" y="2026768"/>
                </a:lnTo>
                <a:lnTo>
                  <a:pt x="0" y="2080227"/>
                </a:lnTo>
                <a:lnTo>
                  <a:pt x="92" y="2092008"/>
                </a:lnTo>
                <a:lnTo>
                  <a:pt x="1838010" y="2092008"/>
                </a:lnTo>
                <a:lnTo>
                  <a:pt x="1837824" y="2088112"/>
                </a:lnTo>
                <a:lnTo>
                  <a:pt x="1837731" y="2080227"/>
                </a:lnTo>
                <a:lnTo>
                  <a:pt x="1844909" y="2021528"/>
                </a:lnTo>
                <a:lnTo>
                  <a:pt x="1865376" y="1967977"/>
                </a:lnTo>
                <a:lnTo>
                  <a:pt x="1903191" y="1914532"/>
                </a:lnTo>
                <a:lnTo>
                  <a:pt x="1953877" y="1873261"/>
                </a:lnTo>
                <a:lnTo>
                  <a:pt x="2013503" y="1847043"/>
                </a:lnTo>
                <a:lnTo>
                  <a:pt x="2080227" y="1837731"/>
                </a:lnTo>
                <a:lnTo>
                  <a:pt x="2080227" y="0"/>
                </a:lnTo>
                <a:close/>
              </a:path>
            </a:pathLst>
          </a:custGeom>
          <a:solidFill>
            <a:srgbClr val="6E6E6E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92" name="Google Shape;992;p35"/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55481" y="6991881"/>
            <a:ext cx="16769" cy="8577"/>
          </a:xfrm>
          <a:prstGeom prst="rect">
            <a:avLst/>
          </a:prstGeom>
          <a:noFill/>
          <a:ln>
            <a:noFill/>
          </a:ln>
        </p:spPr>
      </p:pic>
      <p:sp>
        <p:nvSpPr>
          <p:cNvPr id="993" name="Google Shape;993;p35"/>
          <p:cNvSpPr/>
          <p:nvPr/>
        </p:nvSpPr>
        <p:spPr>
          <a:xfrm>
            <a:off x="2072250" y="6855790"/>
            <a:ext cx="140417" cy="141232"/>
          </a:xfrm>
          <a:custGeom>
            <a:avLst/>
            <a:gdLst/>
            <a:ahLst/>
            <a:cxnLst/>
            <a:rect l="l" t="t" r="r" b="b"/>
            <a:pathLst>
              <a:path w="2080259" h="2092325" extrusionOk="0">
                <a:moveTo>
                  <a:pt x="0" y="0"/>
                </a:moveTo>
                <a:lnTo>
                  <a:pt x="0" y="1837731"/>
                </a:lnTo>
                <a:lnTo>
                  <a:pt x="34092" y="1840113"/>
                </a:lnTo>
                <a:lnTo>
                  <a:pt x="66723" y="1847043"/>
                </a:lnTo>
                <a:lnTo>
                  <a:pt x="126349" y="1873261"/>
                </a:lnTo>
                <a:lnTo>
                  <a:pt x="177047" y="1914532"/>
                </a:lnTo>
                <a:lnTo>
                  <a:pt x="214943" y="1967977"/>
                </a:lnTo>
                <a:lnTo>
                  <a:pt x="235328" y="2021528"/>
                </a:lnTo>
                <a:lnTo>
                  <a:pt x="242495" y="2080227"/>
                </a:lnTo>
                <a:lnTo>
                  <a:pt x="242216" y="2092008"/>
                </a:lnTo>
                <a:lnTo>
                  <a:pt x="2080134" y="2092008"/>
                </a:lnTo>
                <a:lnTo>
                  <a:pt x="2079553" y="2026780"/>
                </a:lnTo>
                <a:lnTo>
                  <a:pt x="2077542" y="1973664"/>
                </a:lnTo>
                <a:lnTo>
                  <a:pt x="2074211" y="1920894"/>
                </a:lnTo>
                <a:lnTo>
                  <a:pt x="2069575" y="1868488"/>
                </a:lnTo>
                <a:lnTo>
                  <a:pt x="2063651" y="1816460"/>
                </a:lnTo>
                <a:lnTo>
                  <a:pt x="2056454" y="1764828"/>
                </a:lnTo>
                <a:lnTo>
                  <a:pt x="2048002" y="1713608"/>
                </a:lnTo>
                <a:lnTo>
                  <a:pt x="2038310" y="1662815"/>
                </a:lnTo>
                <a:lnTo>
                  <a:pt x="2027394" y="1612467"/>
                </a:lnTo>
                <a:lnTo>
                  <a:pt x="2015270" y="1562579"/>
                </a:lnTo>
                <a:lnTo>
                  <a:pt x="2001955" y="1513168"/>
                </a:lnTo>
                <a:lnTo>
                  <a:pt x="1987465" y="1464249"/>
                </a:lnTo>
                <a:lnTo>
                  <a:pt x="1971816" y="1415839"/>
                </a:lnTo>
                <a:lnTo>
                  <a:pt x="1955024" y="1367955"/>
                </a:lnTo>
                <a:lnTo>
                  <a:pt x="1937106" y="1320612"/>
                </a:lnTo>
                <a:lnTo>
                  <a:pt x="1918077" y="1273826"/>
                </a:lnTo>
                <a:lnTo>
                  <a:pt x="1897953" y="1227615"/>
                </a:lnTo>
                <a:lnTo>
                  <a:pt x="1876752" y="1181994"/>
                </a:lnTo>
                <a:lnTo>
                  <a:pt x="1854488" y="1136979"/>
                </a:lnTo>
                <a:lnTo>
                  <a:pt x="1831179" y="1092587"/>
                </a:lnTo>
                <a:lnTo>
                  <a:pt x="1806840" y="1048833"/>
                </a:lnTo>
                <a:lnTo>
                  <a:pt x="1781543" y="1005810"/>
                </a:lnTo>
                <a:lnTo>
                  <a:pt x="1755253" y="963455"/>
                </a:lnTo>
                <a:lnTo>
                  <a:pt x="1727985" y="921784"/>
                </a:lnTo>
                <a:lnTo>
                  <a:pt x="1699755" y="880813"/>
                </a:lnTo>
                <a:lnTo>
                  <a:pt x="1670579" y="840559"/>
                </a:lnTo>
                <a:lnTo>
                  <a:pt x="1640473" y="801037"/>
                </a:lnTo>
                <a:lnTo>
                  <a:pt x="1609453" y="762264"/>
                </a:lnTo>
                <a:lnTo>
                  <a:pt x="1577535" y="724256"/>
                </a:lnTo>
                <a:lnTo>
                  <a:pt x="1544734" y="687029"/>
                </a:lnTo>
                <a:lnTo>
                  <a:pt x="1511068" y="650598"/>
                </a:lnTo>
                <a:lnTo>
                  <a:pt x="1476551" y="614981"/>
                </a:lnTo>
                <a:lnTo>
                  <a:pt x="1441200" y="580193"/>
                </a:lnTo>
                <a:lnTo>
                  <a:pt x="1405031" y="546250"/>
                </a:lnTo>
                <a:lnTo>
                  <a:pt x="1368059" y="513168"/>
                </a:lnTo>
                <a:lnTo>
                  <a:pt x="1330300" y="480964"/>
                </a:lnTo>
                <a:lnTo>
                  <a:pt x="1291771" y="449654"/>
                </a:lnTo>
                <a:lnTo>
                  <a:pt x="1252488" y="419253"/>
                </a:lnTo>
                <a:lnTo>
                  <a:pt x="1212465" y="389778"/>
                </a:lnTo>
                <a:lnTo>
                  <a:pt x="1171720" y="361245"/>
                </a:lnTo>
                <a:lnTo>
                  <a:pt x="1130268" y="333669"/>
                </a:lnTo>
                <a:lnTo>
                  <a:pt x="1088126" y="307068"/>
                </a:lnTo>
                <a:lnTo>
                  <a:pt x="1045308" y="281457"/>
                </a:lnTo>
                <a:lnTo>
                  <a:pt x="1003116" y="257531"/>
                </a:lnTo>
                <a:lnTo>
                  <a:pt x="960319" y="234568"/>
                </a:lnTo>
                <a:lnTo>
                  <a:pt x="916931" y="212581"/>
                </a:lnTo>
                <a:lnTo>
                  <a:pt x="872968" y="191586"/>
                </a:lnTo>
                <a:lnTo>
                  <a:pt x="828443" y="171598"/>
                </a:lnTo>
                <a:lnTo>
                  <a:pt x="783373" y="152630"/>
                </a:lnTo>
                <a:lnTo>
                  <a:pt x="737771" y="134698"/>
                </a:lnTo>
                <a:lnTo>
                  <a:pt x="691653" y="117817"/>
                </a:lnTo>
                <a:lnTo>
                  <a:pt x="645033" y="102001"/>
                </a:lnTo>
                <a:lnTo>
                  <a:pt x="597925" y="87264"/>
                </a:lnTo>
                <a:lnTo>
                  <a:pt x="550345" y="73622"/>
                </a:lnTo>
                <a:lnTo>
                  <a:pt x="502307" y="61090"/>
                </a:lnTo>
                <a:lnTo>
                  <a:pt x="453827" y="49681"/>
                </a:lnTo>
                <a:lnTo>
                  <a:pt x="404918" y="39411"/>
                </a:lnTo>
                <a:lnTo>
                  <a:pt x="355595" y="30294"/>
                </a:lnTo>
                <a:lnTo>
                  <a:pt x="305874" y="22345"/>
                </a:lnTo>
                <a:lnTo>
                  <a:pt x="255769" y="15578"/>
                </a:lnTo>
                <a:lnTo>
                  <a:pt x="205295" y="10009"/>
                </a:lnTo>
                <a:lnTo>
                  <a:pt x="154466" y="5652"/>
                </a:lnTo>
                <a:lnTo>
                  <a:pt x="103297" y="2521"/>
                </a:lnTo>
                <a:lnTo>
                  <a:pt x="51804" y="63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94" name="Google Shape;994;p35"/>
          <p:cNvSpPr/>
          <p:nvPr/>
        </p:nvSpPr>
        <p:spPr>
          <a:xfrm>
            <a:off x="1928403" y="7000458"/>
            <a:ext cx="140417" cy="139646"/>
          </a:xfrm>
          <a:custGeom>
            <a:avLst/>
            <a:gdLst/>
            <a:ahLst/>
            <a:cxnLst/>
            <a:rect l="l" t="t" r="r" b="b"/>
            <a:pathLst>
              <a:path w="2080259" h="2068829" extrusionOk="0">
                <a:moveTo>
                  <a:pt x="1837917" y="0"/>
                </a:moveTo>
                <a:lnTo>
                  <a:pt x="0" y="0"/>
                </a:lnTo>
                <a:lnTo>
                  <a:pt x="901" y="51423"/>
                </a:lnTo>
                <a:lnTo>
                  <a:pt x="3039" y="102536"/>
                </a:lnTo>
                <a:lnTo>
                  <a:pt x="6400" y="153324"/>
                </a:lnTo>
                <a:lnTo>
                  <a:pt x="10970" y="203771"/>
                </a:lnTo>
                <a:lnTo>
                  <a:pt x="16733" y="253865"/>
                </a:lnTo>
                <a:lnTo>
                  <a:pt x="23676" y="303590"/>
                </a:lnTo>
                <a:lnTo>
                  <a:pt x="31784" y="352932"/>
                </a:lnTo>
                <a:lnTo>
                  <a:pt x="41043" y="401876"/>
                </a:lnTo>
                <a:lnTo>
                  <a:pt x="51438" y="450409"/>
                </a:lnTo>
                <a:lnTo>
                  <a:pt x="62956" y="498516"/>
                </a:lnTo>
                <a:lnTo>
                  <a:pt x="75582" y="546182"/>
                </a:lnTo>
                <a:lnTo>
                  <a:pt x="89302" y="593394"/>
                </a:lnTo>
                <a:lnTo>
                  <a:pt x="104101" y="640136"/>
                </a:lnTo>
                <a:lnTo>
                  <a:pt x="119965" y="686394"/>
                </a:lnTo>
                <a:lnTo>
                  <a:pt x="136879" y="732155"/>
                </a:lnTo>
                <a:lnTo>
                  <a:pt x="154830" y="777404"/>
                </a:lnTo>
                <a:lnTo>
                  <a:pt x="173803" y="822125"/>
                </a:lnTo>
                <a:lnTo>
                  <a:pt x="193784" y="866306"/>
                </a:lnTo>
                <a:lnTo>
                  <a:pt x="214758" y="909931"/>
                </a:lnTo>
                <a:lnTo>
                  <a:pt x="236712" y="952986"/>
                </a:lnTo>
                <a:lnTo>
                  <a:pt x="259630" y="995457"/>
                </a:lnTo>
                <a:lnTo>
                  <a:pt x="283498" y="1037330"/>
                </a:lnTo>
                <a:lnTo>
                  <a:pt x="308987" y="1079748"/>
                </a:lnTo>
                <a:lnTo>
                  <a:pt x="335451" y="1121502"/>
                </a:lnTo>
                <a:lnTo>
                  <a:pt x="362873" y="1162576"/>
                </a:lnTo>
                <a:lnTo>
                  <a:pt x="391237" y="1202954"/>
                </a:lnTo>
                <a:lnTo>
                  <a:pt x="420529" y="1242621"/>
                </a:lnTo>
                <a:lnTo>
                  <a:pt x="450731" y="1281562"/>
                </a:lnTo>
                <a:lnTo>
                  <a:pt x="481829" y="1319760"/>
                </a:lnTo>
                <a:lnTo>
                  <a:pt x="513806" y="1357200"/>
                </a:lnTo>
                <a:lnTo>
                  <a:pt x="546646" y="1393867"/>
                </a:lnTo>
                <a:lnTo>
                  <a:pt x="580334" y="1429744"/>
                </a:lnTo>
                <a:lnTo>
                  <a:pt x="614853" y="1464816"/>
                </a:lnTo>
                <a:lnTo>
                  <a:pt x="650189" y="1499068"/>
                </a:lnTo>
                <a:lnTo>
                  <a:pt x="686325" y="1532483"/>
                </a:lnTo>
                <a:lnTo>
                  <a:pt x="723245" y="1565047"/>
                </a:lnTo>
                <a:lnTo>
                  <a:pt x="760933" y="1596744"/>
                </a:lnTo>
                <a:lnTo>
                  <a:pt x="799374" y="1627557"/>
                </a:lnTo>
                <a:lnTo>
                  <a:pt x="838552" y="1657471"/>
                </a:lnTo>
                <a:lnTo>
                  <a:pt x="878450" y="1686472"/>
                </a:lnTo>
                <a:lnTo>
                  <a:pt x="919054" y="1714542"/>
                </a:lnTo>
                <a:lnTo>
                  <a:pt x="960347" y="1741667"/>
                </a:lnTo>
                <a:lnTo>
                  <a:pt x="1002313" y="1767830"/>
                </a:lnTo>
                <a:lnTo>
                  <a:pt x="1044937" y="1793017"/>
                </a:lnTo>
                <a:lnTo>
                  <a:pt x="1086804" y="1816446"/>
                </a:lnTo>
                <a:lnTo>
                  <a:pt x="1129260" y="1838930"/>
                </a:lnTo>
                <a:lnTo>
                  <a:pt x="1172290" y="1860455"/>
                </a:lnTo>
                <a:lnTo>
                  <a:pt x="1215881" y="1881008"/>
                </a:lnTo>
                <a:lnTo>
                  <a:pt x="1260017" y="1900573"/>
                </a:lnTo>
                <a:lnTo>
                  <a:pt x="1304685" y="1919138"/>
                </a:lnTo>
                <a:lnTo>
                  <a:pt x="1349870" y="1936687"/>
                </a:lnTo>
                <a:lnTo>
                  <a:pt x="1395559" y="1953206"/>
                </a:lnTo>
                <a:lnTo>
                  <a:pt x="1441737" y="1968682"/>
                </a:lnTo>
                <a:lnTo>
                  <a:pt x="1488391" y="1983100"/>
                </a:lnTo>
                <a:lnTo>
                  <a:pt x="1535505" y="1996446"/>
                </a:lnTo>
                <a:lnTo>
                  <a:pt x="1583066" y="2008705"/>
                </a:lnTo>
                <a:lnTo>
                  <a:pt x="1631060" y="2019865"/>
                </a:lnTo>
                <a:lnTo>
                  <a:pt x="1679472" y="2029909"/>
                </a:lnTo>
                <a:lnTo>
                  <a:pt x="1728289" y="2038826"/>
                </a:lnTo>
                <a:lnTo>
                  <a:pt x="1777495" y="2046599"/>
                </a:lnTo>
                <a:lnTo>
                  <a:pt x="1827078" y="2053215"/>
                </a:lnTo>
                <a:lnTo>
                  <a:pt x="1877022" y="2058660"/>
                </a:lnTo>
                <a:lnTo>
                  <a:pt x="1927314" y="2062920"/>
                </a:lnTo>
                <a:lnTo>
                  <a:pt x="1977939" y="2065980"/>
                </a:lnTo>
                <a:lnTo>
                  <a:pt x="2028884" y="2067826"/>
                </a:lnTo>
                <a:lnTo>
                  <a:pt x="2080134" y="2068445"/>
                </a:lnTo>
                <a:lnTo>
                  <a:pt x="2080134" y="230806"/>
                </a:lnTo>
                <a:lnTo>
                  <a:pt x="2049071" y="228830"/>
                </a:lnTo>
                <a:lnTo>
                  <a:pt x="2019209" y="223071"/>
                </a:lnTo>
                <a:lnTo>
                  <a:pt x="1963988" y="201213"/>
                </a:lnTo>
                <a:lnTo>
                  <a:pt x="1914404" y="165265"/>
                </a:lnTo>
                <a:lnTo>
                  <a:pt x="1875395" y="118186"/>
                </a:lnTo>
                <a:lnTo>
                  <a:pt x="1849211" y="62432"/>
                </a:lnTo>
                <a:lnTo>
                  <a:pt x="1841555" y="31903"/>
                </a:lnTo>
                <a:lnTo>
                  <a:pt x="1837917" y="0"/>
                </a:lnTo>
                <a:close/>
              </a:path>
            </a:pathLst>
          </a:custGeom>
          <a:solidFill>
            <a:srgbClr val="233B75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95" name="Google Shape;995;p35"/>
          <p:cNvSpPr/>
          <p:nvPr/>
        </p:nvSpPr>
        <p:spPr>
          <a:xfrm>
            <a:off x="2055481" y="6982874"/>
            <a:ext cx="32747" cy="32747"/>
          </a:xfrm>
          <a:custGeom>
            <a:avLst/>
            <a:gdLst/>
            <a:ahLst/>
            <a:cxnLst/>
            <a:rect l="l" t="t" r="r" b="b"/>
            <a:pathLst>
              <a:path w="485140" h="485139" extrusionOk="0">
                <a:moveTo>
                  <a:pt x="242495" y="0"/>
                </a:moveTo>
                <a:lnTo>
                  <a:pt x="175771" y="9311"/>
                </a:lnTo>
                <a:lnTo>
                  <a:pt x="116145" y="35530"/>
                </a:lnTo>
                <a:lnTo>
                  <a:pt x="65459" y="76800"/>
                </a:lnTo>
                <a:lnTo>
                  <a:pt x="27644" y="130246"/>
                </a:lnTo>
                <a:lnTo>
                  <a:pt x="7177" y="183796"/>
                </a:lnTo>
                <a:lnTo>
                  <a:pt x="0" y="242495"/>
                </a:lnTo>
                <a:lnTo>
                  <a:pt x="278" y="254276"/>
                </a:lnTo>
                <a:lnTo>
                  <a:pt x="11572" y="316709"/>
                </a:lnTo>
                <a:lnTo>
                  <a:pt x="37756" y="372463"/>
                </a:lnTo>
                <a:lnTo>
                  <a:pt x="76765" y="419542"/>
                </a:lnTo>
                <a:lnTo>
                  <a:pt x="126349" y="455490"/>
                </a:lnTo>
                <a:lnTo>
                  <a:pt x="181569" y="477348"/>
                </a:lnTo>
                <a:lnTo>
                  <a:pt x="242495" y="485083"/>
                </a:lnTo>
                <a:lnTo>
                  <a:pt x="273558" y="483107"/>
                </a:lnTo>
                <a:lnTo>
                  <a:pt x="331856" y="468058"/>
                </a:lnTo>
                <a:lnTo>
                  <a:pt x="384615" y="439047"/>
                </a:lnTo>
                <a:lnTo>
                  <a:pt x="429190" y="397255"/>
                </a:lnTo>
                <a:lnTo>
                  <a:pt x="462039" y="345569"/>
                </a:lnTo>
                <a:lnTo>
                  <a:pt x="481073" y="286180"/>
                </a:lnTo>
                <a:lnTo>
                  <a:pt x="484990" y="242495"/>
                </a:lnTo>
                <a:lnTo>
                  <a:pt x="483164" y="212615"/>
                </a:lnTo>
                <a:lnTo>
                  <a:pt x="469179" y="156264"/>
                </a:lnTo>
                <a:lnTo>
                  <a:pt x="440256" y="102179"/>
                </a:lnTo>
                <a:lnTo>
                  <a:pt x="395628" y="54464"/>
                </a:lnTo>
                <a:lnTo>
                  <a:pt x="340075" y="20468"/>
                </a:lnTo>
                <a:lnTo>
                  <a:pt x="276587" y="2381"/>
                </a:lnTo>
                <a:lnTo>
                  <a:pt x="24249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96" name="Google Shape;996;p35"/>
          <p:cNvSpPr/>
          <p:nvPr/>
        </p:nvSpPr>
        <p:spPr>
          <a:xfrm>
            <a:off x="2002023" y="6930939"/>
            <a:ext cx="139200" cy="136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7" name="Google Shape;1027;p35"/>
          <p:cNvPicPr preferRelativeResize="0"/>
          <p:nvPr/>
        </p:nvPicPr>
        <p:blipFill rotWithShape="1"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00" y="3096924"/>
            <a:ext cx="1378800" cy="1575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031" name="Google Shape;1031;p35"/>
          <p:cNvPicPr preferRelativeResize="0"/>
          <p:nvPr/>
        </p:nvPicPr>
        <p:blipFill rotWithShape="1">
          <a:blip r:embed="rId1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4007" y="5599164"/>
            <a:ext cx="1219500" cy="1525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032" name="Google Shape;1032;p35"/>
          <p:cNvPicPr preferRelativeResize="0"/>
          <p:nvPr/>
        </p:nvPicPr>
        <p:blipFill rotWithShape="1">
          <a:blip r:embed="rId1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778" y="8051304"/>
            <a:ext cx="1095900" cy="1338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3" name="Picture 2" descr="Ежедневник недатированный Solas, формат А5, с магнитом, красный, кремовый блок  в линейку">
            <a:extLst>
              <a:ext uri="{FF2B5EF4-FFF2-40B4-BE49-F238E27FC236}">
                <a16:creationId xmlns:a16="http://schemas.microsoft.com/office/drawing/2014/main" id="{1157EE9F-C90F-429A-A32B-EBECA0E39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418" y="648555"/>
            <a:ext cx="1521429" cy="152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Google Shape;922;p35">
            <a:extLst>
              <a:ext uri="{FF2B5EF4-FFF2-40B4-BE49-F238E27FC236}">
                <a16:creationId xmlns:a16="http://schemas.microsoft.com/office/drawing/2014/main" id="{F2E9166F-601F-8CAF-1B32-BA9FACA1024E}"/>
              </a:ext>
            </a:extLst>
          </p:cNvPr>
          <p:cNvPicPr preferRelativeResize="0"/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8161" y="7398989"/>
            <a:ext cx="1712559" cy="2410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922;p35">
            <a:extLst>
              <a:ext uri="{FF2B5EF4-FFF2-40B4-BE49-F238E27FC236}">
                <a16:creationId xmlns:a16="http://schemas.microsoft.com/office/drawing/2014/main" id="{8D2E4AFE-1738-8288-94E7-C43CEFD38DF8}"/>
              </a:ext>
            </a:extLst>
          </p:cNvPr>
          <p:cNvPicPr preferRelativeResize="0"/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615018" y="2644855"/>
            <a:ext cx="2639617" cy="30932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922;p35">
            <a:extLst>
              <a:ext uri="{FF2B5EF4-FFF2-40B4-BE49-F238E27FC236}">
                <a16:creationId xmlns:a16="http://schemas.microsoft.com/office/drawing/2014/main" id="{F618B0E1-57F5-D349-39FA-A9955D0C509F}"/>
              </a:ext>
            </a:extLst>
          </p:cNvPr>
          <p:cNvPicPr preferRelativeResize="0"/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23842" y="149333"/>
            <a:ext cx="3214748" cy="192798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393;p21">
            <a:extLst>
              <a:ext uri="{FF2B5EF4-FFF2-40B4-BE49-F238E27FC236}">
                <a16:creationId xmlns:a16="http://schemas.microsoft.com/office/drawing/2014/main" id="{041103C5-1515-BF37-0437-DB24E0C207B1}"/>
              </a:ext>
            </a:extLst>
          </p:cNvPr>
          <p:cNvSpPr/>
          <p:nvPr/>
        </p:nvSpPr>
        <p:spPr>
          <a:xfrm>
            <a:off x="1930150" y="8969325"/>
            <a:ext cx="3815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Размер: 90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x130 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мм.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2" name="Google Shape;394;p21">
            <a:extLst>
              <a:ext uri="{FF2B5EF4-FFF2-40B4-BE49-F238E27FC236}">
                <a16:creationId xmlns:a16="http://schemas.microsoft.com/office/drawing/2014/main" id="{628F0CC1-2F55-FE49-C8C2-4F7686D1A5F0}"/>
              </a:ext>
            </a:extLst>
          </p:cNvPr>
          <p:cNvSpPr/>
          <p:nvPr/>
        </p:nvSpPr>
        <p:spPr>
          <a:xfrm>
            <a:off x="1904107" y="78621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Чехол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автодокументов</a:t>
            </a:r>
            <a:endParaRPr lang="ru-RU"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" name="Google Shape;396;p21">
            <a:extLst>
              <a:ext uri="{FF2B5EF4-FFF2-40B4-BE49-F238E27FC236}">
                <a16:creationId xmlns:a16="http://schemas.microsoft.com/office/drawing/2014/main" id="{502E735E-6CE4-0247-6BE4-3F03E64F9194}"/>
              </a:ext>
            </a:extLst>
          </p:cNvPr>
          <p:cNvSpPr/>
          <p:nvPr/>
        </p:nvSpPr>
        <p:spPr>
          <a:xfrm>
            <a:off x="1942881" y="8533550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19733</a:t>
            </a:r>
            <a:endParaRPr lang="ru-RU"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" name="Google Shape;1001;p35">
            <a:extLst>
              <a:ext uri="{FF2B5EF4-FFF2-40B4-BE49-F238E27FC236}">
                <a16:creationId xmlns:a16="http://schemas.microsoft.com/office/drawing/2014/main" id="{F8CCE1D9-99C7-ED1C-A04D-60BBB01E623E}"/>
              </a:ext>
            </a:extLst>
          </p:cNvPr>
          <p:cNvSpPr/>
          <p:nvPr/>
        </p:nvSpPr>
        <p:spPr>
          <a:xfrm>
            <a:off x="2352600" y="9323633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Google Shape;1002;p35">
            <a:extLst>
              <a:ext uri="{FF2B5EF4-FFF2-40B4-BE49-F238E27FC236}">
                <a16:creationId xmlns:a16="http://schemas.microsoft.com/office/drawing/2014/main" id="{6BAD0D49-B43F-A3CE-FA1C-DBB60B579BC9}"/>
              </a:ext>
            </a:extLst>
          </p:cNvPr>
          <p:cNvSpPr txBox="1"/>
          <p:nvPr/>
        </p:nvSpPr>
        <p:spPr>
          <a:xfrm>
            <a:off x="2275765" y="9301178"/>
            <a:ext cx="1095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4" name="Google Shape;1003;p35">
            <a:extLst>
              <a:ext uri="{FF2B5EF4-FFF2-40B4-BE49-F238E27FC236}">
                <a16:creationId xmlns:a16="http://schemas.microsoft.com/office/drawing/2014/main" id="{7C03480B-A4D6-A3CA-06BE-9CD9A2D0EBB1}"/>
              </a:ext>
            </a:extLst>
          </p:cNvPr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83374" y="9486167"/>
            <a:ext cx="33519" cy="31088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1004;p35">
            <a:extLst>
              <a:ext uri="{FF2B5EF4-FFF2-40B4-BE49-F238E27FC236}">
                <a16:creationId xmlns:a16="http://schemas.microsoft.com/office/drawing/2014/main" id="{0D4C3463-0BAC-F612-4DEB-F94AC1B084DD}"/>
              </a:ext>
            </a:extLst>
          </p:cNvPr>
          <p:cNvSpPr/>
          <p:nvPr/>
        </p:nvSpPr>
        <p:spPr>
          <a:xfrm>
            <a:off x="2100124" y="9501294"/>
            <a:ext cx="140417" cy="139646"/>
          </a:xfrm>
          <a:custGeom>
            <a:avLst/>
            <a:gdLst/>
            <a:ahLst/>
            <a:cxnLst/>
            <a:rect l="l" t="t" r="r" b="b"/>
            <a:pathLst>
              <a:path w="2080259" h="2068829" extrusionOk="0">
                <a:moveTo>
                  <a:pt x="2080134" y="0"/>
                </a:moveTo>
                <a:lnTo>
                  <a:pt x="242216" y="0"/>
                </a:lnTo>
                <a:lnTo>
                  <a:pt x="238578" y="31903"/>
                </a:lnTo>
                <a:lnTo>
                  <a:pt x="230922" y="62432"/>
                </a:lnTo>
                <a:lnTo>
                  <a:pt x="204738" y="118186"/>
                </a:lnTo>
                <a:lnTo>
                  <a:pt x="165729" y="165265"/>
                </a:lnTo>
                <a:lnTo>
                  <a:pt x="116145" y="201213"/>
                </a:lnTo>
                <a:lnTo>
                  <a:pt x="60925" y="223071"/>
                </a:lnTo>
                <a:lnTo>
                  <a:pt x="0" y="230806"/>
                </a:lnTo>
                <a:lnTo>
                  <a:pt x="0" y="2068445"/>
                </a:lnTo>
                <a:lnTo>
                  <a:pt x="51237" y="2067826"/>
                </a:lnTo>
                <a:lnTo>
                  <a:pt x="102171" y="2065980"/>
                </a:lnTo>
                <a:lnTo>
                  <a:pt x="152787" y="2062920"/>
                </a:lnTo>
                <a:lnTo>
                  <a:pt x="203070" y="2058660"/>
                </a:lnTo>
                <a:lnTo>
                  <a:pt x="253007" y="2053215"/>
                </a:lnTo>
                <a:lnTo>
                  <a:pt x="302583" y="2046599"/>
                </a:lnTo>
                <a:lnTo>
                  <a:pt x="351784" y="2038826"/>
                </a:lnTo>
                <a:lnTo>
                  <a:pt x="400597" y="2029909"/>
                </a:lnTo>
                <a:lnTo>
                  <a:pt x="449006" y="2019865"/>
                </a:lnTo>
                <a:lnTo>
                  <a:pt x="496998" y="2008705"/>
                </a:lnTo>
                <a:lnTo>
                  <a:pt x="544559" y="1996446"/>
                </a:lnTo>
                <a:lnTo>
                  <a:pt x="591674" y="1983100"/>
                </a:lnTo>
                <a:lnTo>
                  <a:pt x="638329" y="1968682"/>
                </a:lnTo>
                <a:lnTo>
                  <a:pt x="684510" y="1953206"/>
                </a:lnTo>
                <a:lnTo>
                  <a:pt x="730203" y="1936687"/>
                </a:lnTo>
                <a:lnTo>
                  <a:pt x="775394" y="1919138"/>
                </a:lnTo>
                <a:lnTo>
                  <a:pt x="820068" y="1900573"/>
                </a:lnTo>
                <a:lnTo>
                  <a:pt x="864211" y="1881008"/>
                </a:lnTo>
                <a:lnTo>
                  <a:pt x="907810" y="1860455"/>
                </a:lnTo>
                <a:lnTo>
                  <a:pt x="950850" y="1838930"/>
                </a:lnTo>
                <a:lnTo>
                  <a:pt x="993317" y="1816446"/>
                </a:lnTo>
                <a:lnTo>
                  <a:pt x="1035196" y="1793017"/>
                </a:lnTo>
                <a:lnTo>
                  <a:pt x="1077820" y="1767830"/>
                </a:lnTo>
                <a:lnTo>
                  <a:pt x="1119784" y="1741667"/>
                </a:lnTo>
                <a:lnTo>
                  <a:pt x="1161075" y="1714542"/>
                </a:lnTo>
                <a:lnTo>
                  <a:pt x="1201675" y="1686472"/>
                </a:lnTo>
                <a:lnTo>
                  <a:pt x="1241571" y="1657471"/>
                </a:lnTo>
                <a:lnTo>
                  <a:pt x="1280744" y="1627557"/>
                </a:lnTo>
                <a:lnTo>
                  <a:pt x="1319181" y="1596744"/>
                </a:lnTo>
                <a:lnTo>
                  <a:pt x="1356865" y="1565047"/>
                </a:lnTo>
                <a:lnTo>
                  <a:pt x="1393781" y="1532483"/>
                </a:lnTo>
                <a:lnTo>
                  <a:pt x="1429913" y="1499068"/>
                </a:lnTo>
                <a:lnTo>
                  <a:pt x="1465245" y="1464816"/>
                </a:lnTo>
                <a:lnTo>
                  <a:pt x="1499762" y="1429744"/>
                </a:lnTo>
                <a:lnTo>
                  <a:pt x="1533448" y="1393867"/>
                </a:lnTo>
                <a:lnTo>
                  <a:pt x="1566287" y="1357200"/>
                </a:lnTo>
                <a:lnTo>
                  <a:pt x="1598263" y="1319760"/>
                </a:lnTo>
                <a:lnTo>
                  <a:pt x="1629362" y="1281562"/>
                </a:lnTo>
                <a:lnTo>
                  <a:pt x="1659567" y="1242621"/>
                </a:lnTo>
                <a:lnTo>
                  <a:pt x="1688862" y="1202954"/>
                </a:lnTo>
                <a:lnTo>
                  <a:pt x="1717232" y="1162576"/>
                </a:lnTo>
                <a:lnTo>
                  <a:pt x="1744662" y="1121502"/>
                </a:lnTo>
                <a:lnTo>
                  <a:pt x="1771135" y="1079748"/>
                </a:lnTo>
                <a:lnTo>
                  <a:pt x="1796635" y="1037330"/>
                </a:lnTo>
                <a:lnTo>
                  <a:pt x="1820492" y="995457"/>
                </a:lnTo>
                <a:lnTo>
                  <a:pt x="1843401" y="952986"/>
                </a:lnTo>
                <a:lnTo>
                  <a:pt x="1865347" y="909931"/>
                </a:lnTo>
                <a:lnTo>
                  <a:pt x="1886315" y="866306"/>
                </a:lnTo>
                <a:lnTo>
                  <a:pt x="1906292" y="822125"/>
                </a:lnTo>
                <a:lnTo>
                  <a:pt x="1925263" y="777404"/>
                </a:lnTo>
                <a:lnTo>
                  <a:pt x="1943213" y="732155"/>
                </a:lnTo>
                <a:lnTo>
                  <a:pt x="1960128" y="686394"/>
                </a:lnTo>
                <a:lnTo>
                  <a:pt x="1975993" y="640136"/>
                </a:lnTo>
                <a:lnTo>
                  <a:pt x="1990794" y="593394"/>
                </a:lnTo>
                <a:lnTo>
                  <a:pt x="2004516" y="546182"/>
                </a:lnTo>
                <a:lnTo>
                  <a:pt x="2017146" y="498516"/>
                </a:lnTo>
                <a:lnTo>
                  <a:pt x="2028668" y="450409"/>
                </a:lnTo>
                <a:lnTo>
                  <a:pt x="2039067" y="401876"/>
                </a:lnTo>
                <a:lnTo>
                  <a:pt x="2048331" y="352932"/>
                </a:lnTo>
                <a:lnTo>
                  <a:pt x="2056443" y="303590"/>
                </a:lnTo>
                <a:lnTo>
                  <a:pt x="2063389" y="253865"/>
                </a:lnTo>
                <a:lnTo>
                  <a:pt x="2069156" y="203771"/>
                </a:lnTo>
                <a:lnTo>
                  <a:pt x="2073728" y="153324"/>
                </a:lnTo>
                <a:lnTo>
                  <a:pt x="2077092" y="102536"/>
                </a:lnTo>
                <a:lnTo>
                  <a:pt x="2079232" y="51423"/>
                </a:lnTo>
                <a:lnTo>
                  <a:pt x="2080134" y="0"/>
                </a:lnTo>
                <a:close/>
              </a:path>
            </a:pathLst>
          </a:custGeom>
          <a:solidFill>
            <a:srgbClr val="DB354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Google Shape;1005;p35">
            <a:extLst>
              <a:ext uri="{FF2B5EF4-FFF2-40B4-BE49-F238E27FC236}">
                <a16:creationId xmlns:a16="http://schemas.microsoft.com/office/drawing/2014/main" id="{43F3DF7E-C3D1-2E24-AF8B-99C792121D92}"/>
              </a:ext>
            </a:extLst>
          </p:cNvPr>
          <p:cNvSpPr/>
          <p:nvPr/>
        </p:nvSpPr>
        <p:spPr>
          <a:xfrm>
            <a:off x="1956270" y="9356626"/>
            <a:ext cx="140417" cy="141232"/>
          </a:xfrm>
          <a:custGeom>
            <a:avLst/>
            <a:gdLst/>
            <a:ahLst/>
            <a:cxnLst/>
            <a:rect l="l" t="t" r="r" b="b"/>
            <a:pathLst>
              <a:path w="2080259" h="2092325" extrusionOk="0">
                <a:moveTo>
                  <a:pt x="2080227" y="0"/>
                </a:moveTo>
                <a:lnTo>
                  <a:pt x="2028411" y="632"/>
                </a:lnTo>
                <a:lnTo>
                  <a:pt x="1976908" y="2521"/>
                </a:lnTo>
                <a:lnTo>
                  <a:pt x="1925732" y="5652"/>
                </a:lnTo>
                <a:lnTo>
                  <a:pt x="1874897" y="10009"/>
                </a:lnTo>
                <a:lnTo>
                  <a:pt x="1824419" y="15578"/>
                </a:lnTo>
                <a:lnTo>
                  <a:pt x="1774312" y="22345"/>
                </a:lnTo>
                <a:lnTo>
                  <a:pt x="1724590" y="30294"/>
                </a:lnTo>
                <a:lnTo>
                  <a:pt x="1675267" y="39411"/>
                </a:lnTo>
                <a:lnTo>
                  <a:pt x="1626360" y="49681"/>
                </a:lnTo>
                <a:lnTo>
                  <a:pt x="1577881" y="61090"/>
                </a:lnTo>
                <a:lnTo>
                  <a:pt x="1529846" y="73622"/>
                </a:lnTo>
                <a:lnTo>
                  <a:pt x="1482270" y="87264"/>
                </a:lnTo>
                <a:lnTo>
                  <a:pt x="1435166" y="102001"/>
                </a:lnTo>
                <a:lnTo>
                  <a:pt x="1388550" y="117817"/>
                </a:lnTo>
                <a:lnTo>
                  <a:pt x="1342436" y="134698"/>
                </a:lnTo>
                <a:lnTo>
                  <a:pt x="1296838" y="152630"/>
                </a:lnTo>
                <a:lnTo>
                  <a:pt x="1251772" y="171598"/>
                </a:lnTo>
                <a:lnTo>
                  <a:pt x="1207251" y="191586"/>
                </a:lnTo>
                <a:lnTo>
                  <a:pt x="1163291" y="212581"/>
                </a:lnTo>
                <a:lnTo>
                  <a:pt x="1119905" y="234568"/>
                </a:lnTo>
                <a:lnTo>
                  <a:pt x="1077110" y="257531"/>
                </a:lnTo>
                <a:lnTo>
                  <a:pt x="1034918" y="281457"/>
                </a:lnTo>
                <a:lnTo>
                  <a:pt x="992112" y="307068"/>
                </a:lnTo>
                <a:lnTo>
                  <a:pt x="949979" y="333669"/>
                </a:lnTo>
                <a:lnTo>
                  <a:pt x="908534" y="361245"/>
                </a:lnTo>
                <a:lnTo>
                  <a:pt x="867795" y="389778"/>
                </a:lnTo>
                <a:lnTo>
                  <a:pt x="827776" y="419253"/>
                </a:lnTo>
                <a:lnTo>
                  <a:pt x="788495" y="449654"/>
                </a:lnTo>
                <a:lnTo>
                  <a:pt x="749967" y="480964"/>
                </a:lnTo>
                <a:lnTo>
                  <a:pt x="712208" y="513168"/>
                </a:lnTo>
                <a:lnTo>
                  <a:pt x="675235" y="546250"/>
                </a:lnTo>
                <a:lnTo>
                  <a:pt x="639064" y="580193"/>
                </a:lnTo>
                <a:lnTo>
                  <a:pt x="603710" y="614981"/>
                </a:lnTo>
                <a:lnTo>
                  <a:pt x="569190" y="650598"/>
                </a:lnTo>
                <a:lnTo>
                  <a:pt x="535519" y="687029"/>
                </a:lnTo>
                <a:lnTo>
                  <a:pt x="502715" y="724256"/>
                </a:lnTo>
                <a:lnTo>
                  <a:pt x="470793" y="762264"/>
                </a:lnTo>
                <a:lnTo>
                  <a:pt x="439768" y="801037"/>
                </a:lnTo>
                <a:lnTo>
                  <a:pt x="409658" y="840559"/>
                </a:lnTo>
                <a:lnTo>
                  <a:pt x="380479" y="880813"/>
                </a:lnTo>
                <a:lnTo>
                  <a:pt x="352246" y="921784"/>
                </a:lnTo>
                <a:lnTo>
                  <a:pt x="324975" y="963455"/>
                </a:lnTo>
                <a:lnTo>
                  <a:pt x="298684" y="1005810"/>
                </a:lnTo>
                <a:lnTo>
                  <a:pt x="273386" y="1048833"/>
                </a:lnTo>
                <a:lnTo>
                  <a:pt x="249047" y="1092586"/>
                </a:lnTo>
                <a:lnTo>
                  <a:pt x="225738" y="1136977"/>
                </a:lnTo>
                <a:lnTo>
                  <a:pt x="203474" y="1181989"/>
                </a:lnTo>
                <a:lnTo>
                  <a:pt x="182273" y="1227607"/>
                </a:lnTo>
                <a:lnTo>
                  <a:pt x="162149" y="1273814"/>
                </a:lnTo>
                <a:lnTo>
                  <a:pt x="143120" y="1320596"/>
                </a:lnTo>
                <a:lnTo>
                  <a:pt x="125202" y="1367934"/>
                </a:lnTo>
                <a:lnTo>
                  <a:pt x="108410" y="1415814"/>
                </a:lnTo>
                <a:lnTo>
                  <a:pt x="92761" y="1464220"/>
                </a:lnTo>
                <a:lnTo>
                  <a:pt x="78271" y="1513135"/>
                </a:lnTo>
                <a:lnTo>
                  <a:pt x="64956" y="1562543"/>
                </a:lnTo>
                <a:lnTo>
                  <a:pt x="52833" y="1612428"/>
                </a:lnTo>
                <a:lnTo>
                  <a:pt x="41917" y="1662775"/>
                </a:lnTo>
                <a:lnTo>
                  <a:pt x="32224" y="1713567"/>
                </a:lnTo>
                <a:lnTo>
                  <a:pt x="23772" y="1764788"/>
                </a:lnTo>
                <a:lnTo>
                  <a:pt x="16575" y="1816422"/>
                </a:lnTo>
                <a:lnTo>
                  <a:pt x="10651" y="1868453"/>
                </a:lnTo>
                <a:lnTo>
                  <a:pt x="6015" y="1920865"/>
                </a:lnTo>
                <a:lnTo>
                  <a:pt x="2684" y="1973642"/>
                </a:lnTo>
                <a:lnTo>
                  <a:pt x="673" y="2026768"/>
                </a:lnTo>
                <a:lnTo>
                  <a:pt x="0" y="2080227"/>
                </a:lnTo>
                <a:lnTo>
                  <a:pt x="92" y="2092008"/>
                </a:lnTo>
                <a:lnTo>
                  <a:pt x="1838010" y="2092008"/>
                </a:lnTo>
                <a:lnTo>
                  <a:pt x="1837824" y="2088112"/>
                </a:lnTo>
                <a:lnTo>
                  <a:pt x="1837731" y="2080227"/>
                </a:lnTo>
                <a:lnTo>
                  <a:pt x="1844909" y="2021528"/>
                </a:lnTo>
                <a:lnTo>
                  <a:pt x="1865376" y="1967977"/>
                </a:lnTo>
                <a:lnTo>
                  <a:pt x="1903191" y="1914532"/>
                </a:lnTo>
                <a:lnTo>
                  <a:pt x="1953877" y="1873261"/>
                </a:lnTo>
                <a:lnTo>
                  <a:pt x="2013503" y="1847043"/>
                </a:lnTo>
                <a:lnTo>
                  <a:pt x="2080227" y="1837731"/>
                </a:lnTo>
                <a:lnTo>
                  <a:pt x="2080227" y="0"/>
                </a:lnTo>
                <a:close/>
              </a:path>
            </a:pathLst>
          </a:custGeom>
          <a:solidFill>
            <a:srgbClr val="6E6E6E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7" name="Google Shape;1006;p35">
            <a:extLst>
              <a:ext uri="{FF2B5EF4-FFF2-40B4-BE49-F238E27FC236}">
                <a16:creationId xmlns:a16="http://schemas.microsoft.com/office/drawing/2014/main" id="{7C7DA758-8219-BC21-0AA3-A8F397E9D14A}"/>
              </a:ext>
            </a:extLst>
          </p:cNvPr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83355" y="9492717"/>
            <a:ext cx="16769" cy="8577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1007;p35">
            <a:extLst>
              <a:ext uri="{FF2B5EF4-FFF2-40B4-BE49-F238E27FC236}">
                <a16:creationId xmlns:a16="http://schemas.microsoft.com/office/drawing/2014/main" id="{03747518-6B01-C94D-51E4-DA5242556FD7}"/>
              </a:ext>
            </a:extLst>
          </p:cNvPr>
          <p:cNvSpPr/>
          <p:nvPr/>
        </p:nvSpPr>
        <p:spPr>
          <a:xfrm>
            <a:off x="2100124" y="9356626"/>
            <a:ext cx="140417" cy="141232"/>
          </a:xfrm>
          <a:custGeom>
            <a:avLst/>
            <a:gdLst/>
            <a:ahLst/>
            <a:cxnLst/>
            <a:rect l="l" t="t" r="r" b="b"/>
            <a:pathLst>
              <a:path w="2080259" h="2092325" extrusionOk="0">
                <a:moveTo>
                  <a:pt x="0" y="0"/>
                </a:moveTo>
                <a:lnTo>
                  <a:pt x="0" y="1837731"/>
                </a:lnTo>
                <a:lnTo>
                  <a:pt x="34092" y="1840113"/>
                </a:lnTo>
                <a:lnTo>
                  <a:pt x="66723" y="1847043"/>
                </a:lnTo>
                <a:lnTo>
                  <a:pt x="126349" y="1873261"/>
                </a:lnTo>
                <a:lnTo>
                  <a:pt x="177047" y="1914532"/>
                </a:lnTo>
                <a:lnTo>
                  <a:pt x="214943" y="1967977"/>
                </a:lnTo>
                <a:lnTo>
                  <a:pt x="235328" y="2021528"/>
                </a:lnTo>
                <a:lnTo>
                  <a:pt x="242495" y="2080227"/>
                </a:lnTo>
                <a:lnTo>
                  <a:pt x="242216" y="2092008"/>
                </a:lnTo>
                <a:lnTo>
                  <a:pt x="2080134" y="2092008"/>
                </a:lnTo>
                <a:lnTo>
                  <a:pt x="2079553" y="2026780"/>
                </a:lnTo>
                <a:lnTo>
                  <a:pt x="2077542" y="1973664"/>
                </a:lnTo>
                <a:lnTo>
                  <a:pt x="2074211" y="1920894"/>
                </a:lnTo>
                <a:lnTo>
                  <a:pt x="2069575" y="1868488"/>
                </a:lnTo>
                <a:lnTo>
                  <a:pt x="2063651" y="1816460"/>
                </a:lnTo>
                <a:lnTo>
                  <a:pt x="2056454" y="1764828"/>
                </a:lnTo>
                <a:lnTo>
                  <a:pt x="2048002" y="1713608"/>
                </a:lnTo>
                <a:lnTo>
                  <a:pt x="2038310" y="1662815"/>
                </a:lnTo>
                <a:lnTo>
                  <a:pt x="2027394" y="1612467"/>
                </a:lnTo>
                <a:lnTo>
                  <a:pt x="2015270" y="1562579"/>
                </a:lnTo>
                <a:lnTo>
                  <a:pt x="2001955" y="1513168"/>
                </a:lnTo>
                <a:lnTo>
                  <a:pt x="1987465" y="1464249"/>
                </a:lnTo>
                <a:lnTo>
                  <a:pt x="1971816" y="1415839"/>
                </a:lnTo>
                <a:lnTo>
                  <a:pt x="1955024" y="1367955"/>
                </a:lnTo>
                <a:lnTo>
                  <a:pt x="1937106" y="1320612"/>
                </a:lnTo>
                <a:lnTo>
                  <a:pt x="1918077" y="1273826"/>
                </a:lnTo>
                <a:lnTo>
                  <a:pt x="1897953" y="1227615"/>
                </a:lnTo>
                <a:lnTo>
                  <a:pt x="1876752" y="1181994"/>
                </a:lnTo>
                <a:lnTo>
                  <a:pt x="1854488" y="1136979"/>
                </a:lnTo>
                <a:lnTo>
                  <a:pt x="1831179" y="1092587"/>
                </a:lnTo>
                <a:lnTo>
                  <a:pt x="1806840" y="1048833"/>
                </a:lnTo>
                <a:lnTo>
                  <a:pt x="1781543" y="1005810"/>
                </a:lnTo>
                <a:lnTo>
                  <a:pt x="1755253" y="963455"/>
                </a:lnTo>
                <a:lnTo>
                  <a:pt x="1727985" y="921784"/>
                </a:lnTo>
                <a:lnTo>
                  <a:pt x="1699755" y="880813"/>
                </a:lnTo>
                <a:lnTo>
                  <a:pt x="1670579" y="840559"/>
                </a:lnTo>
                <a:lnTo>
                  <a:pt x="1640473" y="801037"/>
                </a:lnTo>
                <a:lnTo>
                  <a:pt x="1609453" y="762264"/>
                </a:lnTo>
                <a:lnTo>
                  <a:pt x="1577535" y="724256"/>
                </a:lnTo>
                <a:lnTo>
                  <a:pt x="1544734" y="687029"/>
                </a:lnTo>
                <a:lnTo>
                  <a:pt x="1511068" y="650598"/>
                </a:lnTo>
                <a:lnTo>
                  <a:pt x="1476551" y="614981"/>
                </a:lnTo>
                <a:lnTo>
                  <a:pt x="1441200" y="580193"/>
                </a:lnTo>
                <a:lnTo>
                  <a:pt x="1405031" y="546250"/>
                </a:lnTo>
                <a:lnTo>
                  <a:pt x="1368059" y="513168"/>
                </a:lnTo>
                <a:lnTo>
                  <a:pt x="1330300" y="480964"/>
                </a:lnTo>
                <a:lnTo>
                  <a:pt x="1291771" y="449654"/>
                </a:lnTo>
                <a:lnTo>
                  <a:pt x="1252488" y="419253"/>
                </a:lnTo>
                <a:lnTo>
                  <a:pt x="1212465" y="389778"/>
                </a:lnTo>
                <a:lnTo>
                  <a:pt x="1171720" y="361245"/>
                </a:lnTo>
                <a:lnTo>
                  <a:pt x="1130268" y="333669"/>
                </a:lnTo>
                <a:lnTo>
                  <a:pt x="1088126" y="307068"/>
                </a:lnTo>
                <a:lnTo>
                  <a:pt x="1045308" y="281457"/>
                </a:lnTo>
                <a:lnTo>
                  <a:pt x="1003116" y="257531"/>
                </a:lnTo>
                <a:lnTo>
                  <a:pt x="960319" y="234568"/>
                </a:lnTo>
                <a:lnTo>
                  <a:pt x="916931" y="212581"/>
                </a:lnTo>
                <a:lnTo>
                  <a:pt x="872968" y="191586"/>
                </a:lnTo>
                <a:lnTo>
                  <a:pt x="828443" y="171598"/>
                </a:lnTo>
                <a:lnTo>
                  <a:pt x="783373" y="152630"/>
                </a:lnTo>
                <a:lnTo>
                  <a:pt x="737771" y="134698"/>
                </a:lnTo>
                <a:lnTo>
                  <a:pt x="691653" y="117817"/>
                </a:lnTo>
                <a:lnTo>
                  <a:pt x="645033" y="102001"/>
                </a:lnTo>
                <a:lnTo>
                  <a:pt x="597925" y="87264"/>
                </a:lnTo>
                <a:lnTo>
                  <a:pt x="550345" y="73622"/>
                </a:lnTo>
                <a:lnTo>
                  <a:pt x="502307" y="61090"/>
                </a:lnTo>
                <a:lnTo>
                  <a:pt x="453827" y="49681"/>
                </a:lnTo>
                <a:lnTo>
                  <a:pt x="404918" y="39411"/>
                </a:lnTo>
                <a:lnTo>
                  <a:pt x="355595" y="30294"/>
                </a:lnTo>
                <a:lnTo>
                  <a:pt x="305874" y="22345"/>
                </a:lnTo>
                <a:lnTo>
                  <a:pt x="255769" y="15578"/>
                </a:lnTo>
                <a:lnTo>
                  <a:pt x="205295" y="10009"/>
                </a:lnTo>
                <a:lnTo>
                  <a:pt x="154466" y="5652"/>
                </a:lnTo>
                <a:lnTo>
                  <a:pt x="103297" y="2521"/>
                </a:lnTo>
                <a:lnTo>
                  <a:pt x="51804" y="63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Google Shape;1008;p35">
            <a:extLst>
              <a:ext uri="{FF2B5EF4-FFF2-40B4-BE49-F238E27FC236}">
                <a16:creationId xmlns:a16="http://schemas.microsoft.com/office/drawing/2014/main" id="{BF246550-91C2-88E1-D788-9A1B305494AF}"/>
              </a:ext>
            </a:extLst>
          </p:cNvPr>
          <p:cNvSpPr/>
          <p:nvPr/>
        </p:nvSpPr>
        <p:spPr>
          <a:xfrm>
            <a:off x="1956277" y="9501294"/>
            <a:ext cx="140417" cy="139646"/>
          </a:xfrm>
          <a:custGeom>
            <a:avLst/>
            <a:gdLst/>
            <a:ahLst/>
            <a:cxnLst/>
            <a:rect l="l" t="t" r="r" b="b"/>
            <a:pathLst>
              <a:path w="2080259" h="2068829" extrusionOk="0">
                <a:moveTo>
                  <a:pt x="1837917" y="0"/>
                </a:moveTo>
                <a:lnTo>
                  <a:pt x="0" y="0"/>
                </a:lnTo>
                <a:lnTo>
                  <a:pt x="901" y="51423"/>
                </a:lnTo>
                <a:lnTo>
                  <a:pt x="3039" y="102536"/>
                </a:lnTo>
                <a:lnTo>
                  <a:pt x="6400" y="153324"/>
                </a:lnTo>
                <a:lnTo>
                  <a:pt x="10970" y="203771"/>
                </a:lnTo>
                <a:lnTo>
                  <a:pt x="16733" y="253865"/>
                </a:lnTo>
                <a:lnTo>
                  <a:pt x="23676" y="303590"/>
                </a:lnTo>
                <a:lnTo>
                  <a:pt x="31784" y="352932"/>
                </a:lnTo>
                <a:lnTo>
                  <a:pt x="41043" y="401876"/>
                </a:lnTo>
                <a:lnTo>
                  <a:pt x="51438" y="450409"/>
                </a:lnTo>
                <a:lnTo>
                  <a:pt x="62956" y="498516"/>
                </a:lnTo>
                <a:lnTo>
                  <a:pt x="75582" y="546182"/>
                </a:lnTo>
                <a:lnTo>
                  <a:pt x="89302" y="593394"/>
                </a:lnTo>
                <a:lnTo>
                  <a:pt x="104101" y="640136"/>
                </a:lnTo>
                <a:lnTo>
                  <a:pt x="119965" y="686394"/>
                </a:lnTo>
                <a:lnTo>
                  <a:pt x="136879" y="732155"/>
                </a:lnTo>
                <a:lnTo>
                  <a:pt x="154830" y="777404"/>
                </a:lnTo>
                <a:lnTo>
                  <a:pt x="173803" y="822125"/>
                </a:lnTo>
                <a:lnTo>
                  <a:pt x="193784" y="866306"/>
                </a:lnTo>
                <a:lnTo>
                  <a:pt x="214758" y="909931"/>
                </a:lnTo>
                <a:lnTo>
                  <a:pt x="236712" y="952986"/>
                </a:lnTo>
                <a:lnTo>
                  <a:pt x="259630" y="995457"/>
                </a:lnTo>
                <a:lnTo>
                  <a:pt x="283498" y="1037330"/>
                </a:lnTo>
                <a:lnTo>
                  <a:pt x="308987" y="1079748"/>
                </a:lnTo>
                <a:lnTo>
                  <a:pt x="335451" y="1121502"/>
                </a:lnTo>
                <a:lnTo>
                  <a:pt x="362873" y="1162576"/>
                </a:lnTo>
                <a:lnTo>
                  <a:pt x="391237" y="1202954"/>
                </a:lnTo>
                <a:lnTo>
                  <a:pt x="420529" y="1242621"/>
                </a:lnTo>
                <a:lnTo>
                  <a:pt x="450731" y="1281562"/>
                </a:lnTo>
                <a:lnTo>
                  <a:pt x="481829" y="1319760"/>
                </a:lnTo>
                <a:lnTo>
                  <a:pt x="513806" y="1357200"/>
                </a:lnTo>
                <a:lnTo>
                  <a:pt x="546646" y="1393867"/>
                </a:lnTo>
                <a:lnTo>
                  <a:pt x="580334" y="1429744"/>
                </a:lnTo>
                <a:lnTo>
                  <a:pt x="614853" y="1464816"/>
                </a:lnTo>
                <a:lnTo>
                  <a:pt x="650189" y="1499068"/>
                </a:lnTo>
                <a:lnTo>
                  <a:pt x="686325" y="1532483"/>
                </a:lnTo>
                <a:lnTo>
                  <a:pt x="723245" y="1565047"/>
                </a:lnTo>
                <a:lnTo>
                  <a:pt x="760933" y="1596744"/>
                </a:lnTo>
                <a:lnTo>
                  <a:pt x="799374" y="1627557"/>
                </a:lnTo>
                <a:lnTo>
                  <a:pt x="838552" y="1657471"/>
                </a:lnTo>
                <a:lnTo>
                  <a:pt x="878450" y="1686472"/>
                </a:lnTo>
                <a:lnTo>
                  <a:pt x="919054" y="1714542"/>
                </a:lnTo>
                <a:lnTo>
                  <a:pt x="960347" y="1741667"/>
                </a:lnTo>
                <a:lnTo>
                  <a:pt x="1002313" y="1767830"/>
                </a:lnTo>
                <a:lnTo>
                  <a:pt x="1044937" y="1793017"/>
                </a:lnTo>
                <a:lnTo>
                  <a:pt x="1086804" y="1816446"/>
                </a:lnTo>
                <a:lnTo>
                  <a:pt x="1129260" y="1838930"/>
                </a:lnTo>
                <a:lnTo>
                  <a:pt x="1172290" y="1860455"/>
                </a:lnTo>
                <a:lnTo>
                  <a:pt x="1215881" y="1881008"/>
                </a:lnTo>
                <a:lnTo>
                  <a:pt x="1260017" y="1900573"/>
                </a:lnTo>
                <a:lnTo>
                  <a:pt x="1304685" y="1919138"/>
                </a:lnTo>
                <a:lnTo>
                  <a:pt x="1349870" y="1936687"/>
                </a:lnTo>
                <a:lnTo>
                  <a:pt x="1395559" y="1953206"/>
                </a:lnTo>
                <a:lnTo>
                  <a:pt x="1441737" y="1968682"/>
                </a:lnTo>
                <a:lnTo>
                  <a:pt x="1488391" y="1983100"/>
                </a:lnTo>
                <a:lnTo>
                  <a:pt x="1535505" y="1996446"/>
                </a:lnTo>
                <a:lnTo>
                  <a:pt x="1583066" y="2008705"/>
                </a:lnTo>
                <a:lnTo>
                  <a:pt x="1631060" y="2019865"/>
                </a:lnTo>
                <a:lnTo>
                  <a:pt x="1679472" y="2029909"/>
                </a:lnTo>
                <a:lnTo>
                  <a:pt x="1728289" y="2038826"/>
                </a:lnTo>
                <a:lnTo>
                  <a:pt x="1777495" y="2046599"/>
                </a:lnTo>
                <a:lnTo>
                  <a:pt x="1827078" y="2053215"/>
                </a:lnTo>
                <a:lnTo>
                  <a:pt x="1877022" y="2058660"/>
                </a:lnTo>
                <a:lnTo>
                  <a:pt x="1927314" y="2062920"/>
                </a:lnTo>
                <a:lnTo>
                  <a:pt x="1977939" y="2065980"/>
                </a:lnTo>
                <a:lnTo>
                  <a:pt x="2028884" y="2067826"/>
                </a:lnTo>
                <a:lnTo>
                  <a:pt x="2080134" y="2068445"/>
                </a:lnTo>
                <a:lnTo>
                  <a:pt x="2080134" y="230806"/>
                </a:lnTo>
                <a:lnTo>
                  <a:pt x="2049071" y="228830"/>
                </a:lnTo>
                <a:lnTo>
                  <a:pt x="2019209" y="223071"/>
                </a:lnTo>
                <a:lnTo>
                  <a:pt x="1963988" y="201213"/>
                </a:lnTo>
                <a:lnTo>
                  <a:pt x="1914404" y="165265"/>
                </a:lnTo>
                <a:lnTo>
                  <a:pt x="1875395" y="118186"/>
                </a:lnTo>
                <a:lnTo>
                  <a:pt x="1849211" y="62432"/>
                </a:lnTo>
                <a:lnTo>
                  <a:pt x="1841555" y="31903"/>
                </a:lnTo>
                <a:lnTo>
                  <a:pt x="1837917" y="0"/>
                </a:lnTo>
                <a:close/>
              </a:path>
            </a:pathLst>
          </a:custGeom>
          <a:solidFill>
            <a:srgbClr val="233B75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Google Shape;1009;p35">
            <a:extLst>
              <a:ext uri="{FF2B5EF4-FFF2-40B4-BE49-F238E27FC236}">
                <a16:creationId xmlns:a16="http://schemas.microsoft.com/office/drawing/2014/main" id="{0D46EEF6-D43E-1CE4-377A-46BB81C86BC9}"/>
              </a:ext>
            </a:extLst>
          </p:cNvPr>
          <p:cNvSpPr/>
          <p:nvPr/>
        </p:nvSpPr>
        <p:spPr>
          <a:xfrm>
            <a:off x="2083355" y="9483710"/>
            <a:ext cx="32747" cy="32747"/>
          </a:xfrm>
          <a:custGeom>
            <a:avLst/>
            <a:gdLst/>
            <a:ahLst/>
            <a:cxnLst/>
            <a:rect l="l" t="t" r="r" b="b"/>
            <a:pathLst>
              <a:path w="485140" h="485139" extrusionOk="0">
                <a:moveTo>
                  <a:pt x="242495" y="0"/>
                </a:moveTo>
                <a:lnTo>
                  <a:pt x="175771" y="9311"/>
                </a:lnTo>
                <a:lnTo>
                  <a:pt x="116145" y="35530"/>
                </a:lnTo>
                <a:lnTo>
                  <a:pt x="65459" y="76800"/>
                </a:lnTo>
                <a:lnTo>
                  <a:pt x="27644" y="130246"/>
                </a:lnTo>
                <a:lnTo>
                  <a:pt x="7177" y="183796"/>
                </a:lnTo>
                <a:lnTo>
                  <a:pt x="0" y="242495"/>
                </a:lnTo>
                <a:lnTo>
                  <a:pt x="278" y="254276"/>
                </a:lnTo>
                <a:lnTo>
                  <a:pt x="11572" y="316709"/>
                </a:lnTo>
                <a:lnTo>
                  <a:pt x="37756" y="372463"/>
                </a:lnTo>
                <a:lnTo>
                  <a:pt x="76765" y="419542"/>
                </a:lnTo>
                <a:lnTo>
                  <a:pt x="126349" y="455490"/>
                </a:lnTo>
                <a:lnTo>
                  <a:pt x="181569" y="477348"/>
                </a:lnTo>
                <a:lnTo>
                  <a:pt x="242495" y="485083"/>
                </a:lnTo>
                <a:lnTo>
                  <a:pt x="273558" y="483107"/>
                </a:lnTo>
                <a:lnTo>
                  <a:pt x="331856" y="468058"/>
                </a:lnTo>
                <a:lnTo>
                  <a:pt x="384615" y="439047"/>
                </a:lnTo>
                <a:lnTo>
                  <a:pt x="429190" y="397255"/>
                </a:lnTo>
                <a:lnTo>
                  <a:pt x="462039" y="345569"/>
                </a:lnTo>
                <a:lnTo>
                  <a:pt x="481073" y="286180"/>
                </a:lnTo>
                <a:lnTo>
                  <a:pt x="484990" y="242495"/>
                </a:lnTo>
                <a:lnTo>
                  <a:pt x="483164" y="212615"/>
                </a:lnTo>
                <a:lnTo>
                  <a:pt x="469179" y="156264"/>
                </a:lnTo>
                <a:lnTo>
                  <a:pt x="440256" y="102179"/>
                </a:lnTo>
                <a:lnTo>
                  <a:pt x="395628" y="54464"/>
                </a:lnTo>
                <a:lnTo>
                  <a:pt x="340075" y="20468"/>
                </a:lnTo>
                <a:lnTo>
                  <a:pt x="276587" y="2381"/>
                </a:lnTo>
                <a:lnTo>
                  <a:pt x="24249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Google Shape;1010;p35">
            <a:extLst>
              <a:ext uri="{FF2B5EF4-FFF2-40B4-BE49-F238E27FC236}">
                <a16:creationId xmlns:a16="http://schemas.microsoft.com/office/drawing/2014/main" id="{7D837925-B261-2330-E1F6-A2436F2318B7}"/>
              </a:ext>
            </a:extLst>
          </p:cNvPr>
          <p:cNvSpPr/>
          <p:nvPr/>
        </p:nvSpPr>
        <p:spPr>
          <a:xfrm>
            <a:off x="2029897" y="9431776"/>
            <a:ext cx="139200" cy="136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4" name="Google Shape;1564;p50"/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367" r="11140" b="8059"/>
          <a:stretch/>
        </p:blipFill>
        <p:spPr>
          <a:xfrm>
            <a:off x="1" y="0"/>
            <a:ext cx="18287998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69;p14">
            <a:extLst>
              <a:ext uri="{FF2B5EF4-FFF2-40B4-BE49-F238E27FC236}">
                <a16:creationId xmlns:a16="http://schemas.microsoft.com/office/drawing/2014/main" id="{F22F77CA-1417-FE0C-C7DA-48E80B0B2BC2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Google Shape;158;p16">
            <a:extLst>
              <a:ext uri="{FF2B5EF4-FFF2-40B4-BE49-F238E27FC236}">
                <a16:creationId xmlns:a16="http://schemas.microsoft.com/office/drawing/2014/main" id="{A1CBC82D-9044-EFB5-BDC4-A07ECB2D30B0}"/>
              </a:ext>
            </a:extLst>
          </p:cNvPr>
          <p:cNvSpPr/>
          <p:nvPr/>
        </p:nvSpPr>
        <p:spPr>
          <a:xfrm>
            <a:off x="1930149" y="1592792"/>
            <a:ext cx="3899757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 серебряной окантовкой и зеркальной серебряной подложкой.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" name="Google Shape;159;p16">
            <a:extLst>
              <a:ext uri="{FF2B5EF4-FFF2-40B4-BE49-F238E27FC236}">
                <a16:creationId xmlns:a16="http://schemas.microsoft.com/office/drawing/2014/main" id="{9545E168-1E00-4EA0-E260-4062B39291C9}"/>
              </a:ext>
            </a:extLst>
          </p:cNvPr>
          <p:cNvSpPr/>
          <p:nvPr/>
        </p:nvSpPr>
        <p:spPr>
          <a:xfrm>
            <a:off x="1904107" y="485580"/>
            <a:ext cx="3925800" cy="543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Кружка с прорезиненным покрытием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SWEET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" name="Google Shape;162;p16">
            <a:extLst>
              <a:ext uri="{FF2B5EF4-FFF2-40B4-BE49-F238E27FC236}">
                <a16:creationId xmlns:a16="http://schemas.microsoft.com/office/drawing/2014/main" id="{DDEAAAAE-3317-C1B2-0FCC-91E48A2AB58F}"/>
              </a:ext>
            </a:extLst>
          </p:cNvPr>
          <p:cNvSpPr/>
          <p:nvPr/>
        </p:nvSpPr>
        <p:spPr>
          <a:xfrm>
            <a:off x="1942865" y="1157011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23499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" name="Google Shape;166;p16">
            <a:extLst>
              <a:ext uri="{FF2B5EF4-FFF2-40B4-BE49-F238E27FC236}">
                <a16:creationId xmlns:a16="http://schemas.microsoft.com/office/drawing/2014/main" id="{268328DD-31D3-FE70-37EA-F47BA75A338E}"/>
              </a:ext>
            </a:extLst>
          </p:cNvPr>
          <p:cNvSpPr/>
          <p:nvPr/>
        </p:nvSpPr>
        <p:spPr>
          <a:xfrm>
            <a:off x="1916806" y="5431350"/>
            <a:ext cx="2901000" cy="620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Планинг недатированный 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BLISS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" name="Google Shape;168;p16">
            <a:extLst>
              <a:ext uri="{FF2B5EF4-FFF2-40B4-BE49-F238E27FC236}">
                <a16:creationId xmlns:a16="http://schemas.microsoft.com/office/drawing/2014/main" id="{267A5AA5-8C00-2B24-9A7D-DC3B6A2EEE94}"/>
              </a:ext>
            </a:extLst>
          </p:cNvPr>
          <p:cNvSpPr/>
          <p:nvPr/>
        </p:nvSpPr>
        <p:spPr>
          <a:xfrm>
            <a:off x="1942857" y="6102789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24603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" name="Google Shape;169;p16">
            <a:extLst>
              <a:ext uri="{FF2B5EF4-FFF2-40B4-BE49-F238E27FC236}">
                <a16:creationId xmlns:a16="http://schemas.microsoft.com/office/drawing/2014/main" id="{4D8D2C0A-F1B2-CEAA-2174-4F6BC4C76677}"/>
              </a:ext>
            </a:extLst>
          </p:cNvPr>
          <p:cNvSpPr/>
          <p:nvPr/>
        </p:nvSpPr>
        <p:spPr>
          <a:xfrm>
            <a:off x="1930153" y="6538571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Размер 14 х 30 см. Переплёт твёрдый,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на металлической спирали.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" name="Google Shape;170;p16">
            <a:extLst>
              <a:ext uri="{FF2B5EF4-FFF2-40B4-BE49-F238E27FC236}">
                <a16:creationId xmlns:a16="http://schemas.microsoft.com/office/drawing/2014/main" id="{56C0FCF6-297C-4EB3-25DC-4093237DB3D3}"/>
              </a:ext>
            </a:extLst>
          </p:cNvPr>
          <p:cNvSpPr/>
          <p:nvPr/>
        </p:nvSpPr>
        <p:spPr>
          <a:xfrm>
            <a:off x="1951090" y="2156320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Google Shape;174;p16">
            <a:extLst>
              <a:ext uri="{FF2B5EF4-FFF2-40B4-BE49-F238E27FC236}">
                <a16:creationId xmlns:a16="http://schemas.microsoft.com/office/drawing/2014/main" id="{73EA00F0-6E5C-159D-FC37-88E73DC2FD4C}"/>
              </a:ext>
            </a:extLst>
          </p:cNvPr>
          <p:cNvSpPr/>
          <p:nvPr/>
        </p:nvSpPr>
        <p:spPr>
          <a:xfrm>
            <a:off x="2327391" y="7096342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5" name="Google Shape;197;p16">
            <a:extLst>
              <a:ext uri="{FF2B5EF4-FFF2-40B4-BE49-F238E27FC236}">
                <a16:creationId xmlns:a16="http://schemas.microsoft.com/office/drawing/2014/main" id="{2E93287D-712D-502D-CF38-92ED393BCAA9}"/>
              </a:ext>
            </a:extLst>
          </p:cNvPr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9115" y="7117643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158;p16">
            <a:extLst>
              <a:ext uri="{FF2B5EF4-FFF2-40B4-BE49-F238E27FC236}">
                <a16:creationId xmlns:a16="http://schemas.microsoft.com/office/drawing/2014/main" id="{2D187E7B-AD01-1FA6-54A6-E920AAA46208}"/>
              </a:ext>
            </a:extLst>
          </p:cNvPr>
          <p:cNvSpPr/>
          <p:nvPr/>
        </p:nvSpPr>
        <p:spPr>
          <a:xfrm>
            <a:off x="1930149" y="4022516"/>
            <a:ext cx="3899757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В линейку. Переплёт твёрдый,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прошивка по периметру обложки.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Обложка PU 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Velvet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9" name="Google Shape;159;p16">
            <a:extLst>
              <a:ext uri="{FF2B5EF4-FFF2-40B4-BE49-F238E27FC236}">
                <a16:creationId xmlns:a16="http://schemas.microsoft.com/office/drawing/2014/main" id="{2B5439AF-F580-B0AD-C3C7-81000801923F}"/>
              </a:ext>
            </a:extLst>
          </p:cNvPr>
          <p:cNvSpPr/>
          <p:nvPr/>
        </p:nvSpPr>
        <p:spPr>
          <a:xfrm>
            <a:off x="1904107" y="2915304"/>
            <a:ext cx="3925800" cy="543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Ежедневник недатированный А5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BLISS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1" name="Google Shape;162;p16">
            <a:extLst>
              <a:ext uri="{FF2B5EF4-FFF2-40B4-BE49-F238E27FC236}">
                <a16:creationId xmlns:a16="http://schemas.microsoft.com/office/drawing/2014/main" id="{B7B64E6D-831A-BAE2-1529-23CE518E6D3E}"/>
              </a:ext>
            </a:extLst>
          </p:cNvPr>
          <p:cNvSpPr/>
          <p:nvPr/>
        </p:nvSpPr>
        <p:spPr>
          <a:xfrm>
            <a:off x="1942865" y="3586735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24601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2" name="Google Shape;170;p16">
            <a:extLst>
              <a:ext uri="{FF2B5EF4-FFF2-40B4-BE49-F238E27FC236}">
                <a16:creationId xmlns:a16="http://schemas.microsoft.com/office/drawing/2014/main" id="{7773DEB5-E7B0-CA93-5F25-D9601BE0D164}"/>
              </a:ext>
            </a:extLst>
          </p:cNvPr>
          <p:cNvSpPr/>
          <p:nvPr/>
        </p:nvSpPr>
        <p:spPr>
          <a:xfrm>
            <a:off x="2327391" y="4851704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5" name="Picture 2" descr="Ежедневник недатированный Bliss,  формат А5, в линейку">
            <a:extLst>
              <a:ext uri="{FF2B5EF4-FFF2-40B4-BE49-F238E27FC236}">
                <a16:creationId xmlns:a16="http://schemas.microsoft.com/office/drawing/2014/main" id="{6A7B2648-5AEA-CE2E-2D12-AC33F8B903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985" y="3114862"/>
            <a:ext cx="1508878" cy="150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Google Shape;195;p16">
            <a:extLst>
              <a:ext uri="{FF2B5EF4-FFF2-40B4-BE49-F238E27FC236}">
                <a16:creationId xmlns:a16="http://schemas.microsoft.com/office/drawing/2014/main" id="{E4D51949-E4F6-11E7-3C98-A8A84DB53F42}"/>
              </a:ext>
            </a:extLst>
          </p:cNvPr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4080" y="4891117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1" name="Picture 6">
            <a:extLst>
              <a:ext uri="{FF2B5EF4-FFF2-40B4-BE49-F238E27FC236}">
                <a16:creationId xmlns:a16="http://schemas.microsoft.com/office/drawing/2014/main" id="{0BBC0B42-75C2-C23F-82CC-00E929E6E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256" y="5544306"/>
            <a:ext cx="1470000" cy="14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6" name="Google Shape;205;p16">
            <a:extLst>
              <a:ext uri="{FF2B5EF4-FFF2-40B4-BE49-F238E27FC236}">
                <a16:creationId xmlns:a16="http://schemas.microsoft.com/office/drawing/2014/main" id="{9036F152-FD48-974B-8F3A-F8E8B0F513E1}"/>
              </a:ext>
            </a:extLst>
          </p:cNvPr>
          <p:cNvSpPr txBox="1"/>
          <p:nvPr/>
        </p:nvSpPr>
        <p:spPr>
          <a:xfrm>
            <a:off x="1874254" y="2133865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37" name="Google Shape;207;p16">
            <a:extLst>
              <a:ext uri="{FF2B5EF4-FFF2-40B4-BE49-F238E27FC236}">
                <a16:creationId xmlns:a16="http://schemas.microsoft.com/office/drawing/2014/main" id="{65F536F0-BF1A-A738-54DB-A28A432BBC50}"/>
              </a:ext>
            </a:extLst>
          </p:cNvPr>
          <p:cNvSpPr txBox="1"/>
          <p:nvPr/>
        </p:nvSpPr>
        <p:spPr>
          <a:xfrm>
            <a:off x="2250555" y="7073887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38" name="Google Shape;205;p16">
            <a:extLst>
              <a:ext uri="{FF2B5EF4-FFF2-40B4-BE49-F238E27FC236}">
                <a16:creationId xmlns:a16="http://schemas.microsoft.com/office/drawing/2014/main" id="{12FFF865-125B-F7D9-6D28-3576BDC89ED1}"/>
              </a:ext>
            </a:extLst>
          </p:cNvPr>
          <p:cNvSpPr txBox="1"/>
          <p:nvPr/>
        </p:nvSpPr>
        <p:spPr>
          <a:xfrm>
            <a:off x="2250555" y="4829249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54" name="Google Shape;1439;p46">
            <a:extLst>
              <a:ext uri="{FF2B5EF4-FFF2-40B4-BE49-F238E27FC236}">
                <a16:creationId xmlns:a16="http://schemas.microsoft.com/office/drawing/2014/main" id="{F24C2F93-30AD-154F-4633-B99B58F44DD6}"/>
              </a:ext>
            </a:extLst>
          </p:cNvPr>
          <p:cNvPicPr preferRelativeResize="0"/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2311667" y="7768586"/>
            <a:ext cx="1755363" cy="241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5" name="Google Shape;1439;p46">
            <a:extLst>
              <a:ext uri="{FF2B5EF4-FFF2-40B4-BE49-F238E27FC236}">
                <a16:creationId xmlns:a16="http://schemas.microsoft.com/office/drawing/2014/main" id="{60617632-E090-3AE1-6524-C9C64D4F105D}"/>
              </a:ext>
            </a:extLst>
          </p:cNvPr>
          <p:cNvPicPr preferRelativeResize="0"/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255568" y="6614573"/>
            <a:ext cx="3779870" cy="3305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6" name="Google Shape;1439;p46">
            <a:extLst>
              <a:ext uri="{FF2B5EF4-FFF2-40B4-BE49-F238E27FC236}">
                <a16:creationId xmlns:a16="http://schemas.microsoft.com/office/drawing/2014/main" id="{FA799A98-F306-FD8E-1C38-7E5AC68241A3}"/>
              </a:ext>
            </a:extLst>
          </p:cNvPr>
          <p:cNvPicPr preferRelativeResize="0"/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09513" y="6892384"/>
            <a:ext cx="2124018" cy="2161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1439;p46">
            <a:extLst>
              <a:ext uri="{FF2B5EF4-FFF2-40B4-BE49-F238E27FC236}">
                <a16:creationId xmlns:a16="http://schemas.microsoft.com/office/drawing/2014/main" id="{F029959E-BB70-0878-B006-F20E45FE2D3F}"/>
              </a:ext>
            </a:extLst>
          </p:cNvPr>
          <p:cNvPicPr preferRelativeResize="0"/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176700" y="349849"/>
            <a:ext cx="4642557" cy="1905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1439;p46">
            <a:extLst>
              <a:ext uri="{FF2B5EF4-FFF2-40B4-BE49-F238E27FC236}">
                <a16:creationId xmlns:a16="http://schemas.microsoft.com/office/drawing/2014/main" id="{0BB3A1D0-EF38-7957-3A6E-72E46DDEFB46}"/>
              </a:ext>
            </a:extLst>
          </p:cNvPr>
          <p:cNvPicPr preferRelativeResize="0"/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4176544" y="3069745"/>
            <a:ext cx="1860901" cy="1905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 descr="Кружка ">
            <a:extLst>
              <a:ext uri="{FF2B5EF4-FFF2-40B4-BE49-F238E27FC236}">
                <a16:creationId xmlns:a16="http://schemas.microsoft.com/office/drawing/2014/main" id="{750E3D4F-07B8-B10C-35DB-C1910AB0A9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510" y="646273"/>
            <a:ext cx="1548023" cy="1548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Google Shape;928;p35">
            <a:extLst>
              <a:ext uri="{FF2B5EF4-FFF2-40B4-BE49-F238E27FC236}">
                <a16:creationId xmlns:a16="http://schemas.microsoft.com/office/drawing/2014/main" id="{BE0671EF-5CA7-AF44-1A28-65D4EAE2FD6C}"/>
              </a:ext>
            </a:extLst>
          </p:cNvPr>
          <p:cNvSpPr/>
          <p:nvPr/>
        </p:nvSpPr>
        <p:spPr>
          <a:xfrm>
            <a:off x="1918862" y="8919940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Ручка со стилусом.</a:t>
            </a:r>
          </a:p>
        </p:txBody>
      </p:sp>
      <p:sp>
        <p:nvSpPr>
          <p:cNvPr id="21" name="Google Shape;929;p35">
            <a:extLst>
              <a:ext uri="{FF2B5EF4-FFF2-40B4-BE49-F238E27FC236}">
                <a16:creationId xmlns:a16="http://schemas.microsoft.com/office/drawing/2014/main" id="{01BEABED-8713-1127-1465-9D686ED0C5FF}"/>
              </a:ext>
            </a:extLst>
          </p:cNvPr>
          <p:cNvSpPr/>
          <p:nvPr/>
        </p:nvSpPr>
        <p:spPr>
          <a:xfrm>
            <a:off x="1905516" y="7812719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Ручка шариковая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TOUCHWRITER </a:t>
            </a:r>
          </a:p>
        </p:txBody>
      </p:sp>
      <p:sp>
        <p:nvSpPr>
          <p:cNvPr id="24" name="Google Shape;930;p35">
            <a:extLst>
              <a:ext uri="{FF2B5EF4-FFF2-40B4-BE49-F238E27FC236}">
                <a16:creationId xmlns:a16="http://schemas.microsoft.com/office/drawing/2014/main" id="{45A174C5-D31F-7CAB-4625-F7975B753E2E}"/>
              </a:ext>
            </a:extLst>
          </p:cNvPr>
          <p:cNvSpPr/>
          <p:nvPr/>
        </p:nvSpPr>
        <p:spPr>
          <a:xfrm>
            <a:off x="1931570" y="8484139"/>
            <a:ext cx="19869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1102</a:t>
            </a:r>
            <a:endParaRPr lang="ru-RU"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7" name="Google Shape;889;p34">
            <a:extLst>
              <a:ext uri="{FF2B5EF4-FFF2-40B4-BE49-F238E27FC236}">
                <a16:creationId xmlns:a16="http://schemas.microsoft.com/office/drawing/2014/main" id="{8D3C5A5F-8D76-6DE5-C0C9-B43BEF3DAAEF}"/>
              </a:ext>
            </a:extLst>
          </p:cNvPr>
          <p:cNvSpPr/>
          <p:nvPr/>
        </p:nvSpPr>
        <p:spPr>
          <a:xfrm>
            <a:off x="2323227" y="9333160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28" name="Google Shape;890;p34">
            <a:extLst>
              <a:ext uri="{FF2B5EF4-FFF2-40B4-BE49-F238E27FC236}">
                <a16:creationId xmlns:a16="http://schemas.microsoft.com/office/drawing/2014/main" id="{05C2FB55-B207-7DEC-BDF1-167B81B5E4F0}"/>
              </a:ext>
            </a:extLst>
          </p:cNvPr>
          <p:cNvSpPr txBox="1"/>
          <p:nvPr/>
        </p:nvSpPr>
        <p:spPr>
          <a:xfrm>
            <a:off x="2246392" y="9310704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9" name="Google Shape;914;p34">
            <a:extLst>
              <a:ext uri="{FF2B5EF4-FFF2-40B4-BE49-F238E27FC236}">
                <a16:creationId xmlns:a16="http://schemas.microsoft.com/office/drawing/2014/main" id="{1F339C46-981F-057E-33E0-4BB4E2D24901}"/>
              </a:ext>
            </a:extLst>
          </p:cNvPr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6811" y="9382347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4" descr="Ручка шариковая со стилусом TOUCHWRITER">
            <a:extLst>
              <a:ext uri="{FF2B5EF4-FFF2-40B4-BE49-F238E27FC236}">
                <a16:creationId xmlns:a16="http://schemas.microsoft.com/office/drawing/2014/main" id="{380CF1D2-9AD6-084A-6226-41893D915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546" y="7934872"/>
            <a:ext cx="1673950" cy="167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30605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4" name="Google Shape;1564;p50"/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79400" y="-38101"/>
            <a:ext cx="18580099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69;p14">
            <a:extLst>
              <a:ext uri="{FF2B5EF4-FFF2-40B4-BE49-F238E27FC236}">
                <a16:creationId xmlns:a16="http://schemas.microsoft.com/office/drawing/2014/main" id="{2631122C-7547-DA38-780B-9A65761DA9E2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73" name="Google Shape;924;p35">
            <a:extLst>
              <a:ext uri="{FF2B5EF4-FFF2-40B4-BE49-F238E27FC236}">
                <a16:creationId xmlns:a16="http://schemas.microsoft.com/office/drawing/2014/main" id="{E3A60E47-E473-4E67-23ED-B1A90E72EEF6}"/>
              </a:ext>
            </a:extLst>
          </p:cNvPr>
          <p:cNvSpPr/>
          <p:nvPr/>
        </p:nvSpPr>
        <p:spPr>
          <a:xfrm>
            <a:off x="1905516" y="5435255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Кружка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1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ДЛЯ СУБЛИМАЦИИ</a:t>
            </a:r>
          </a:p>
        </p:txBody>
      </p:sp>
      <p:sp>
        <p:nvSpPr>
          <p:cNvPr id="1577" name="Google Shape;928;p35">
            <a:extLst>
              <a:ext uri="{FF2B5EF4-FFF2-40B4-BE49-F238E27FC236}">
                <a16:creationId xmlns:a16="http://schemas.microsoft.com/office/drawing/2014/main" id="{05C5B296-913B-ADC7-1946-B10F03FC023F}"/>
              </a:ext>
            </a:extLst>
          </p:cNvPr>
          <p:cNvSpPr/>
          <p:nvPr/>
        </p:nvSpPr>
        <p:spPr>
          <a:xfrm>
            <a:off x="1918862" y="1567689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330 мл, d=82 мм, стандарт А.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79" name="Google Shape;930;p35">
            <a:extLst>
              <a:ext uri="{FF2B5EF4-FFF2-40B4-BE49-F238E27FC236}">
                <a16:creationId xmlns:a16="http://schemas.microsoft.com/office/drawing/2014/main" id="{669C5739-28A0-4CB2-89C6-A67F6B5B5B4A}"/>
              </a:ext>
            </a:extLst>
          </p:cNvPr>
          <p:cNvSpPr/>
          <p:nvPr/>
        </p:nvSpPr>
        <p:spPr>
          <a:xfrm>
            <a:off x="1931570" y="1131848"/>
            <a:ext cx="19869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23518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80" name="Google Shape;931;p35">
            <a:extLst>
              <a:ext uri="{FF2B5EF4-FFF2-40B4-BE49-F238E27FC236}">
                <a16:creationId xmlns:a16="http://schemas.microsoft.com/office/drawing/2014/main" id="{B0C614C9-951A-82C1-C7CB-BD3C41D35696}"/>
              </a:ext>
            </a:extLst>
          </p:cNvPr>
          <p:cNvSpPr/>
          <p:nvPr/>
        </p:nvSpPr>
        <p:spPr>
          <a:xfrm>
            <a:off x="1934706" y="1983083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83" name="Google Shape;934;p35">
            <a:extLst>
              <a:ext uri="{FF2B5EF4-FFF2-40B4-BE49-F238E27FC236}">
                <a16:creationId xmlns:a16="http://schemas.microsoft.com/office/drawing/2014/main" id="{12D55332-2E1D-2F70-5BE1-67AEA10B94D9}"/>
              </a:ext>
            </a:extLst>
          </p:cNvPr>
          <p:cNvSpPr/>
          <p:nvPr/>
        </p:nvSpPr>
        <p:spPr>
          <a:xfrm>
            <a:off x="1918862" y="6466276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Материал премиум-класса. 425 мл.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84" name="Google Shape;935;p35">
            <a:extLst>
              <a:ext uri="{FF2B5EF4-FFF2-40B4-BE49-F238E27FC236}">
                <a16:creationId xmlns:a16="http://schemas.microsoft.com/office/drawing/2014/main" id="{D86A1796-7B6B-0783-D62D-DDB4B86B0D00}"/>
              </a:ext>
            </a:extLst>
          </p:cNvPr>
          <p:cNvSpPr/>
          <p:nvPr/>
        </p:nvSpPr>
        <p:spPr>
          <a:xfrm>
            <a:off x="1931574" y="6030485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23519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86" name="Google Shape;937;p35">
            <a:extLst>
              <a:ext uri="{FF2B5EF4-FFF2-40B4-BE49-F238E27FC236}">
                <a16:creationId xmlns:a16="http://schemas.microsoft.com/office/drawing/2014/main" id="{232B1347-3886-0011-A167-67CDAF9CAF83}"/>
              </a:ext>
            </a:extLst>
          </p:cNvPr>
          <p:cNvSpPr/>
          <p:nvPr/>
        </p:nvSpPr>
        <p:spPr>
          <a:xfrm>
            <a:off x="1948120" y="6865566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95" name="Google Shape;946;p35">
            <a:extLst>
              <a:ext uri="{FF2B5EF4-FFF2-40B4-BE49-F238E27FC236}">
                <a16:creationId xmlns:a16="http://schemas.microsoft.com/office/drawing/2014/main" id="{0B609E55-100E-44A1-1689-AD320088C908}"/>
              </a:ext>
            </a:extLst>
          </p:cNvPr>
          <p:cNvSpPr/>
          <p:nvPr/>
        </p:nvSpPr>
        <p:spPr>
          <a:xfrm>
            <a:off x="1918862" y="4053901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Яркая, насыщенная расцветка внутри.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97" name="Google Shape;948;p35">
            <a:extLst>
              <a:ext uri="{FF2B5EF4-FFF2-40B4-BE49-F238E27FC236}">
                <a16:creationId xmlns:a16="http://schemas.microsoft.com/office/drawing/2014/main" id="{E6645793-9D87-C415-2CEE-C5D2006E34B3}"/>
              </a:ext>
            </a:extLst>
          </p:cNvPr>
          <p:cNvSpPr/>
          <p:nvPr/>
        </p:nvSpPr>
        <p:spPr>
          <a:xfrm>
            <a:off x="1931570" y="3598890"/>
            <a:ext cx="16785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23517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98" name="Google Shape;949;p35">
            <a:extLst>
              <a:ext uri="{FF2B5EF4-FFF2-40B4-BE49-F238E27FC236}">
                <a16:creationId xmlns:a16="http://schemas.microsoft.com/office/drawing/2014/main" id="{C2E18C38-08AE-0F28-C082-A732BB463D8E}"/>
              </a:ext>
            </a:extLst>
          </p:cNvPr>
          <p:cNvSpPr/>
          <p:nvPr/>
        </p:nvSpPr>
        <p:spPr>
          <a:xfrm>
            <a:off x="2331929" y="4450104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601" name="Google Shape;952;p35">
            <a:extLst>
              <a:ext uri="{FF2B5EF4-FFF2-40B4-BE49-F238E27FC236}">
                <a16:creationId xmlns:a16="http://schemas.microsoft.com/office/drawing/2014/main" id="{9EAFB5D3-AA9D-389D-F97A-AA793A163FED}"/>
              </a:ext>
            </a:extLst>
          </p:cNvPr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5063" y="4464210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1" name="Picture 2" descr="Кружка для сублимации, 330 мл, d=82 мм, стандарт А, белая">
            <a:extLst>
              <a:ext uri="{FF2B5EF4-FFF2-40B4-BE49-F238E27FC236}">
                <a16:creationId xmlns:a16="http://schemas.microsoft.com/office/drawing/2014/main" id="{74D9B544-3F66-083A-6149-D7C7CD4B50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1690" y="620739"/>
            <a:ext cx="1271802" cy="156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14" name="Picture 10">
            <a:extLst>
              <a:ext uri="{FF2B5EF4-FFF2-40B4-BE49-F238E27FC236}">
                <a16:creationId xmlns:a16="http://schemas.microsoft.com/office/drawing/2014/main" id="{9088884F-0E47-E076-E0FD-64D15A30E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381" y="3015483"/>
            <a:ext cx="1529837" cy="1529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16" name="Picture 12" descr="Кружка для сублимации, 425 мл, d=85 мм, премиум, белая">
            <a:extLst>
              <a:ext uri="{FF2B5EF4-FFF2-40B4-BE49-F238E27FC236}">
                <a16:creationId xmlns:a16="http://schemas.microsoft.com/office/drawing/2014/main" id="{70187FF8-1834-5943-7E75-3A0F4A140C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2285" y="5373464"/>
            <a:ext cx="1343042" cy="1627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oogle Shape;1276;p42">
            <a:extLst>
              <a:ext uri="{FF2B5EF4-FFF2-40B4-BE49-F238E27FC236}">
                <a16:creationId xmlns:a16="http://schemas.microsoft.com/office/drawing/2014/main" id="{6BCD6037-1260-6F28-596B-992EA4C67C90}"/>
              </a:ext>
            </a:extLst>
          </p:cNvPr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611208" y="-305082"/>
            <a:ext cx="7551961" cy="3072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276;p42">
            <a:extLst>
              <a:ext uri="{FF2B5EF4-FFF2-40B4-BE49-F238E27FC236}">
                <a16:creationId xmlns:a16="http://schemas.microsoft.com/office/drawing/2014/main" id="{9CCB3DBB-3EFA-87D7-0CFB-A810CA8295D4}"/>
              </a:ext>
            </a:extLst>
          </p:cNvPr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507273" y="580530"/>
            <a:ext cx="2451762" cy="139574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929;p35">
            <a:extLst>
              <a:ext uri="{FF2B5EF4-FFF2-40B4-BE49-F238E27FC236}">
                <a16:creationId xmlns:a16="http://schemas.microsoft.com/office/drawing/2014/main" id="{55B4DC8E-F4F4-3409-F4FA-68A46BD181D0}"/>
              </a:ext>
            </a:extLst>
          </p:cNvPr>
          <p:cNvSpPr/>
          <p:nvPr/>
        </p:nvSpPr>
        <p:spPr>
          <a:xfrm>
            <a:off x="1905516" y="460427"/>
            <a:ext cx="3925800" cy="598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Кружка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ДЛЯ СУБЛИМАЦИИ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" name="Google Shape;947;p35">
            <a:extLst>
              <a:ext uri="{FF2B5EF4-FFF2-40B4-BE49-F238E27FC236}">
                <a16:creationId xmlns:a16="http://schemas.microsoft.com/office/drawing/2014/main" id="{68DB6997-50C8-2BF3-7867-AF760CA81146}"/>
              </a:ext>
            </a:extLst>
          </p:cNvPr>
          <p:cNvSpPr/>
          <p:nvPr/>
        </p:nvSpPr>
        <p:spPr>
          <a:xfrm>
            <a:off x="1905516" y="2927448"/>
            <a:ext cx="3925800" cy="65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Кружка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1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ДЛЯ СУБЛИМАЦИИ</a:t>
            </a:r>
          </a:p>
        </p:txBody>
      </p:sp>
      <p:sp>
        <p:nvSpPr>
          <p:cNvPr id="2" name="Google Shape;932;p35">
            <a:extLst>
              <a:ext uri="{FF2B5EF4-FFF2-40B4-BE49-F238E27FC236}">
                <a16:creationId xmlns:a16="http://schemas.microsoft.com/office/drawing/2014/main" id="{E26AB04C-7769-E4CC-B379-8ED412602D7B}"/>
              </a:ext>
            </a:extLst>
          </p:cNvPr>
          <p:cNvSpPr txBox="1"/>
          <p:nvPr/>
        </p:nvSpPr>
        <p:spPr>
          <a:xfrm>
            <a:off x="1871285" y="1960627"/>
            <a:ext cx="1095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" name="Google Shape;938;p35">
            <a:extLst>
              <a:ext uri="{FF2B5EF4-FFF2-40B4-BE49-F238E27FC236}">
                <a16:creationId xmlns:a16="http://schemas.microsoft.com/office/drawing/2014/main" id="{5A41C83E-9FE6-7ABC-362A-89713A5895C5}"/>
              </a:ext>
            </a:extLst>
          </p:cNvPr>
          <p:cNvSpPr txBox="1"/>
          <p:nvPr/>
        </p:nvSpPr>
        <p:spPr>
          <a:xfrm>
            <a:off x="1871285" y="6843110"/>
            <a:ext cx="1095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Google Shape;950;p35">
            <a:extLst>
              <a:ext uri="{FF2B5EF4-FFF2-40B4-BE49-F238E27FC236}">
                <a16:creationId xmlns:a16="http://schemas.microsoft.com/office/drawing/2014/main" id="{B5FE42A2-6857-5C96-6D4C-A3B1058299E8}"/>
              </a:ext>
            </a:extLst>
          </p:cNvPr>
          <p:cNvSpPr txBox="1"/>
          <p:nvPr/>
        </p:nvSpPr>
        <p:spPr>
          <a:xfrm>
            <a:off x="2255094" y="4427649"/>
            <a:ext cx="1095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" name="Google Shape;393;p21">
            <a:extLst>
              <a:ext uri="{FF2B5EF4-FFF2-40B4-BE49-F238E27FC236}">
                <a16:creationId xmlns:a16="http://schemas.microsoft.com/office/drawing/2014/main" id="{A33BDD9C-F992-9AA7-C4D6-5C7FBB60ED26}"/>
              </a:ext>
            </a:extLst>
          </p:cNvPr>
          <p:cNvSpPr/>
          <p:nvPr/>
        </p:nvSpPr>
        <p:spPr>
          <a:xfrm>
            <a:off x="1930150" y="8791525"/>
            <a:ext cx="3815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Полугребенной хлопок 100%.</a:t>
            </a:r>
          </a:p>
        </p:txBody>
      </p:sp>
      <p:sp>
        <p:nvSpPr>
          <p:cNvPr id="30" name="Google Shape;394;p21">
            <a:extLst>
              <a:ext uri="{FF2B5EF4-FFF2-40B4-BE49-F238E27FC236}">
                <a16:creationId xmlns:a16="http://schemas.microsoft.com/office/drawing/2014/main" id="{B6CF85F8-A8FA-ED50-88CA-9FAC4D71E24F}"/>
              </a:ext>
            </a:extLst>
          </p:cNvPr>
          <p:cNvSpPr/>
          <p:nvPr/>
        </p:nvSpPr>
        <p:spPr>
          <a:xfrm>
            <a:off x="1904107" y="78113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Футболка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IMPERIAL 190</a:t>
            </a:r>
          </a:p>
        </p:txBody>
      </p:sp>
      <p:sp>
        <p:nvSpPr>
          <p:cNvPr id="33" name="Google Shape;396;p21">
            <a:extLst>
              <a:ext uri="{FF2B5EF4-FFF2-40B4-BE49-F238E27FC236}">
                <a16:creationId xmlns:a16="http://schemas.microsoft.com/office/drawing/2014/main" id="{162EBB9B-9D27-4500-EB5A-329D43860520}"/>
              </a:ext>
            </a:extLst>
          </p:cNvPr>
          <p:cNvSpPr/>
          <p:nvPr/>
        </p:nvSpPr>
        <p:spPr>
          <a:xfrm>
            <a:off x="1942881" y="8431950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711500</a:t>
            </a:r>
            <a:endParaRPr lang="ru-RU"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8" name="Google Shape;1001;p35">
            <a:extLst>
              <a:ext uri="{FF2B5EF4-FFF2-40B4-BE49-F238E27FC236}">
                <a16:creationId xmlns:a16="http://schemas.microsoft.com/office/drawing/2014/main" id="{217A6903-456B-6D45-BCE5-6A67C14A1217}"/>
              </a:ext>
            </a:extLst>
          </p:cNvPr>
          <p:cNvSpPr/>
          <p:nvPr/>
        </p:nvSpPr>
        <p:spPr>
          <a:xfrm>
            <a:off x="2313341" y="9138862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9" name="Google Shape;1017;p35">
            <a:extLst>
              <a:ext uri="{FF2B5EF4-FFF2-40B4-BE49-F238E27FC236}">
                <a16:creationId xmlns:a16="http://schemas.microsoft.com/office/drawing/2014/main" id="{D1653E92-374C-03E7-97AA-D8ADD7E716D9}"/>
              </a:ext>
            </a:extLst>
          </p:cNvPr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8741" y="9146705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1002;p35">
            <a:extLst>
              <a:ext uri="{FF2B5EF4-FFF2-40B4-BE49-F238E27FC236}">
                <a16:creationId xmlns:a16="http://schemas.microsoft.com/office/drawing/2014/main" id="{AB73F421-E715-46D5-6655-4B890586CFD9}"/>
              </a:ext>
            </a:extLst>
          </p:cNvPr>
          <p:cNvSpPr txBox="1"/>
          <p:nvPr/>
        </p:nvSpPr>
        <p:spPr>
          <a:xfrm>
            <a:off x="2236506" y="9116407"/>
            <a:ext cx="1095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" name="Picture 2" descr="Футболка мужская IMPERIAL 190">
            <a:extLst>
              <a:ext uri="{FF2B5EF4-FFF2-40B4-BE49-F238E27FC236}">
                <a16:creationId xmlns:a16="http://schemas.microsoft.com/office/drawing/2014/main" id="{380D5B9D-A9BD-292F-DF3D-55DB1964D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608" y="7836652"/>
            <a:ext cx="1454874" cy="145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644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EFD8A35-F5BD-986C-85A6-34F39C3528B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2" name="Google Shape;217;p17">
            <a:extLst>
              <a:ext uri="{FF2B5EF4-FFF2-40B4-BE49-F238E27FC236}">
                <a16:creationId xmlns:a16="http://schemas.microsoft.com/office/drawing/2014/main" id="{744E2CA5-E2BF-2B03-95F9-5A20BAA220D6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4061" y="0"/>
            <a:ext cx="2314116" cy="239853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69;p14">
            <a:extLst>
              <a:ext uri="{FF2B5EF4-FFF2-40B4-BE49-F238E27FC236}">
                <a16:creationId xmlns:a16="http://schemas.microsoft.com/office/drawing/2014/main" id="{FE00D070-6334-A5A3-F5CB-ED74EC87198B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923;p35">
            <a:extLst>
              <a:ext uri="{FF2B5EF4-FFF2-40B4-BE49-F238E27FC236}">
                <a16:creationId xmlns:a16="http://schemas.microsoft.com/office/drawing/2014/main" id="{30DEE6DE-B805-42D4-FD49-8DF60BF9DF44}"/>
              </a:ext>
            </a:extLst>
          </p:cNvPr>
          <p:cNvSpPr/>
          <p:nvPr/>
        </p:nvSpPr>
        <p:spPr>
          <a:xfrm>
            <a:off x="1905516" y="7800147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Плед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COLOR</a:t>
            </a:r>
            <a:endParaRPr lang="en-US" sz="2100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" name="Google Shape;924;p35">
            <a:extLst>
              <a:ext uri="{FF2B5EF4-FFF2-40B4-BE49-F238E27FC236}">
                <a16:creationId xmlns:a16="http://schemas.microsoft.com/office/drawing/2014/main" id="{1BEFB73C-985F-845B-B60D-E73E6FFAFCB8}"/>
              </a:ext>
            </a:extLst>
          </p:cNvPr>
          <p:cNvSpPr/>
          <p:nvPr/>
        </p:nvSpPr>
        <p:spPr>
          <a:xfrm>
            <a:off x="1905516" y="5379435"/>
            <a:ext cx="3925800" cy="522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Контейнер для еды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YOPLAT</a:t>
            </a:r>
          </a:p>
        </p:txBody>
      </p:sp>
      <p:sp>
        <p:nvSpPr>
          <p:cNvPr id="6" name="Google Shape;928;p35">
            <a:extLst>
              <a:ext uri="{FF2B5EF4-FFF2-40B4-BE49-F238E27FC236}">
                <a16:creationId xmlns:a16="http://schemas.microsoft.com/office/drawing/2014/main" id="{106BD527-868C-05B5-CC82-C091AE7FA184}"/>
              </a:ext>
            </a:extLst>
          </p:cNvPr>
          <p:cNvSpPr/>
          <p:nvPr/>
        </p:nvSpPr>
        <p:spPr>
          <a:xfrm>
            <a:off x="1918862" y="1618726"/>
            <a:ext cx="3175652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Пластиковая ручка </a:t>
            </a:r>
            <a:r>
              <a:rPr lang="ru-RU" sz="13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soft-touch</a:t>
            </a:r>
            <a:r>
              <a:rPr lang="ru-RU" sz="13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" name="Google Shape;929;p35">
            <a:extLst>
              <a:ext uri="{FF2B5EF4-FFF2-40B4-BE49-F238E27FC236}">
                <a16:creationId xmlns:a16="http://schemas.microsoft.com/office/drawing/2014/main" id="{9AA8312F-592E-2AEC-EA39-1CD8783D97EE}"/>
              </a:ext>
            </a:extLst>
          </p:cNvPr>
          <p:cNvSpPr/>
          <p:nvPr/>
        </p:nvSpPr>
        <p:spPr>
          <a:xfrm>
            <a:off x="1905516" y="511505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Зонт складной механический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FOLDI</a:t>
            </a:r>
            <a:endParaRPr sz="2100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" name="Google Shape;930;p35">
            <a:extLst>
              <a:ext uri="{FF2B5EF4-FFF2-40B4-BE49-F238E27FC236}">
                <a16:creationId xmlns:a16="http://schemas.microsoft.com/office/drawing/2014/main" id="{0AA22162-7DAA-7B90-7FED-2A8F4ACFD68F}"/>
              </a:ext>
            </a:extLst>
          </p:cNvPr>
          <p:cNvSpPr/>
          <p:nvPr/>
        </p:nvSpPr>
        <p:spPr>
          <a:xfrm>
            <a:off x="1931570" y="1182925"/>
            <a:ext cx="19869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/>
              </a:rPr>
              <a:t>арт. 7430</a:t>
            </a:r>
            <a:endParaRPr sz="1600" u="sng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" name="Google Shape;931;p35">
            <a:extLst>
              <a:ext uri="{FF2B5EF4-FFF2-40B4-BE49-F238E27FC236}">
                <a16:creationId xmlns:a16="http://schemas.microsoft.com/office/drawing/2014/main" id="{51D00B2C-9B96-DF4D-EF68-14A0CCD2FF1A}"/>
              </a:ext>
            </a:extLst>
          </p:cNvPr>
          <p:cNvSpPr/>
          <p:nvPr/>
        </p:nvSpPr>
        <p:spPr>
          <a:xfrm>
            <a:off x="2396048" y="2034160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0" name="Google Shape;932;p35">
            <a:extLst>
              <a:ext uri="{FF2B5EF4-FFF2-40B4-BE49-F238E27FC236}">
                <a16:creationId xmlns:a16="http://schemas.microsoft.com/office/drawing/2014/main" id="{50D4101A-7ABE-BF3D-2B88-DCAD91FE9541}"/>
              </a:ext>
            </a:extLst>
          </p:cNvPr>
          <p:cNvSpPr txBox="1"/>
          <p:nvPr/>
        </p:nvSpPr>
        <p:spPr>
          <a:xfrm>
            <a:off x="2332627" y="2011704"/>
            <a:ext cx="1095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" name="Google Shape;934;p35">
            <a:extLst>
              <a:ext uri="{FF2B5EF4-FFF2-40B4-BE49-F238E27FC236}">
                <a16:creationId xmlns:a16="http://schemas.microsoft.com/office/drawing/2014/main" id="{C9EFA348-F335-188D-C45E-F48023B6EEE0}"/>
              </a:ext>
            </a:extLst>
          </p:cNvPr>
          <p:cNvSpPr/>
          <p:nvPr/>
        </p:nvSpPr>
        <p:spPr>
          <a:xfrm>
            <a:off x="1918862" y="6410457"/>
            <a:ext cx="374482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 Ложка в комплекте.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3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Google Shape;935;p35">
            <a:extLst>
              <a:ext uri="{FF2B5EF4-FFF2-40B4-BE49-F238E27FC236}">
                <a16:creationId xmlns:a16="http://schemas.microsoft.com/office/drawing/2014/main" id="{580F8376-765F-2330-E848-46C820DF4DDA}"/>
              </a:ext>
            </a:extLst>
          </p:cNvPr>
          <p:cNvSpPr/>
          <p:nvPr/>
        </p:nvSpPr>
        <p:spPr>
          <a:xfrm>
            <a:off x="1931574" y="5974666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345572</a:t>
            </a:r>
            <a:endParaRPr sz="1600" u="sng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" name="Google Shape;937;p35">
            <a:extLst>
              <a:ext uri="{FF2B5EF4-FFF2-40B4-BE49-F238E27FC236}">
                <a16:creationId xmlns:a16="http://schemas.microsoft.com/office/drawing/2014/main" id="{3D1478E5-C09D-A1CE-7223-8A88585CF914}"/>
              </a:ext>
            </a:extLst>
          </p:cNvPr>
          <p:cNvSpPr/>
          <p:nvPr/>
        </p:nvSpPr>
        <p:spPr>
          <a:xfrm>
            <a:off x="2332658" y="6809747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6" name="Google Shape;938;p35">
            <a:extLst>
              <a:ext uri="{FF2B5EF4-FFF2-40B4-BE49-F238E27FC236}">
                <a16:creationId xmlns:a16="http://schemas.microsoft.com/office/drawing/2014/main" id="{CD7D65A8-6BA1-5183-D0D0-8462710E4235}"/>
              </a:ext>
            </a:extLst>
          </p:cNvPr>
          <p:cNvSpPr txBox="1"/>
          <p:nvPr/>
        </p:nvSpPr>
        <p:spPr>
          <a:xfrm>
            <a:off x="2255823" y="6787291"/>
            <a:ext cx="1095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" name="Google Shape;939;p35">
            <a:extLst>
              <a:ext uri="{FF2B5EF4-FFF2-40B4-BE49-F238E27FC236}">
                <a16:creationId xmlns:a16="http://schemas.microsoft.com/office/drawing/2014/main" id="{B07F98ED-0FCA-13CD-D3F3-C1F3B4D3D691}"/>
              </a:ext>
            </a:extLst>
          </p:cNvPr>
          <p:cNvSpPr/>
          <p:nvPr/>
        </p:nvSpPr>
        <p:spPr>
          <a:xfrm>
            <a:off x="1918862" y="8831167"/>
            <a:ext cx="374482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Флис 200 г/м², 100% полиэстер.</a:t>
            </a:r>
            <a:endParaRPr sz="13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" name="Google Shape;940;p35">
            <a:extLst>
              <a:ext uri="{FF2B5EF4-FFF2-40B4-BE49-F238E27FC236}">
                <a16:creationId xmlns:a16="http://schemas.microsoft.com/office/drawing/2014/main" id="{FDFEBAA0-6B53-F844-209F-8196F141D960}"/>
              </a:ext>
            </a:extLst>
          </p:cNvPr>
          <p:cNvSpPr/>
          <p:nvPr/>
        </p:nvSpPr>
        <p:spPr>
          <a:xfrm>
            <a:off x="1931574" y="8395377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20300</a:t>
            </a:r>
            <a:endParaRPr sz="1600" u="sng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" name="Google Shape;942;p35">
            <a:extLst>
              <a:ext uri="{FF2B5EF4-FFF2-40B4-BE49-F238E27FC236}">
                <a16:creationId xmlns:a16="http://schemas.microsoft.com/office/drawing/2014/main" id="{97A9D4DC-1409-03A5-A687-F8501A79E004}"/>
              </a:ext>
            </a:extLst>
          </p:cNvPr>
          <p:cNvSpPr/>
          <p:nvPr/>
        </p:nvSpPr>
        <p:spPr>
          <a:xfrm>
            <a:off x="2332658" y="9230457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1" name="Google Shape;943;p35">
            <a:extLst>
              <a:ext uri="{FF2B5EF4-FFF2-40B4-BE49-F238E27FC236}">
                <a16:creationId xmlns:a16="http://schemas.microsoft.com/office/drawing/2014/main" id="{B5B66D42-3EF8-E412-684C-7A28B9A4DEB9}"/>
              </a:ext>
            </a:extLst>
          </p:cNvPr>
          <p:cNvSpPr txBox="1"/>
          <p:nvPr/>
        </p:nvSpPr>
        <p:spPr>
          <a:xfrm>
            <a:off x="2255823" y="9208002"/>
            <a:ext cx="1095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" name="Google Shape;944;p35">
            <a:extLst>
              <a:ext uri="{FF2B5EF4-FFF2-40B4-BE49-F238E27FC236}">
                <a16:creationId xmlns:a16="http://schemas.microsoft.com/office/drawing/2014/main" id="{6001D4A0-A27B-B349-1768-19E0BD22400C}"/>
              </a:ext>
            </a:extLst>
          </p:cNvPr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6307" y="2046124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946;p35">
            <a:extLst>
              <a:ext uri="{FF2B5EF4-FFF2-40B4-BE49-F238E27FC236}">
                <a16:creationId xmlns:a16="http://schemas.microsoft.com/office/drawing/2014/main" id="{982C3DBD-C5ED-57BB-2846-4F7785378FE8}"/>
              </a:ext>
            </a:extLst>
          </p:cNvPr>
          <p:cNvSpPr/>
          <p:nvPr/>
        </p:nvSpPr>
        <p:spPr>
          <a:xfrm>
            <a:off x="1918862" y="4071705"/>
            <a:ext cx="3464901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твил.</a:t>
            </a:r>
            <a:endParaRPr sz="13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" name="Google Shape;947;p35">
            <a:extLst>
              <a:ext uri="{FF2B5EF4-FFF2-40B4-BE49-F238E27FC236}">
                <a16:creationId xmlns:a16="http://schemas.microsoft.com/office/drawing/2014/main" id="{941A96A5-4643-E41B-F979-79F727E0C06E}"/>
              </a:ext>
            </a:extLst>
          </p:cNvPr>
          <p:cNvSpPr/>
          <p:nvPr/>
        </p:nvSpPr>
        <p:spPr>
          <a:xfrm>
            <a:off x="1905516" y="2964483"/>
            <a:ext cx="3925800" cy="582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Подушка надувная дорожная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WAY</a:t>
            </a:r>
            <a:endParaRPr sz="2100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" name="Google Shape;948;p35">
            <a:extLst>
              <a:ext uri="{FF2B5EF4-FFF2-40B4-BE49-F238E27FC236}">
                <a16:creationId xmlns:a16="http://schemas.microsoft.com/office/drawing/2014/main" id="{85FFD233-F1AF-4CBD-8BCB-0BC9CAAB76A5}"/>
              </a:ext>
            </a:extLst>
          </p:cNvPr>
          <p:cNvSpPr/>
          <p:nvPr/>
        </p:nvSpPr>
        <p:spPr>
          <a:xfrm>
            <a:off x="1931570" y="3635925"/>
            <a:ext cx="16785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hlink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1"/>
              </a:rPr>
              <a:t>арт. 18605</a:t>
            </a:r>
            <a:endParaRPr sz="1600" u="sng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7" name="Google Shape;949;p35">
            <a:extLst>
              <a:ext uri="{FF2B5EF4-FFF2-40B4-BE49-F238E27FC236}">
                <a16:creationId xmlns:a16="http://schemas.microsoft.com/office/drawing/2014/main" id="{074C2C97-E3A4-21DA-4B30-AA13FF1BF4B3}"/>
              </a:ext>
            </a:extLst>
          </p:cNvPr>
          <p:cNvSpPr/>
          <p:nvPr/>
        </p:nvSpPr>
        <p:spPr>
          <a:xfrm>
            <a:off x="2409462" y="4487139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8" name="Google Shape;950;p35">
            <a:extLst>
              <a:ext uri="{FF2B5EF4-FFF2-40B4-BE49-F238E27FC236}">
                <a16:creationId xmlns:a16="http://schemas.microsoft.com/office/drawing/2014/main" id="{DAC4EC5A-B048-9150-F27B-A17B56EE7D67}"/>
              </a:ext>
            </a:extLst>
          </p:cNvPr>
          <p:cNvSpPr txBox="1"/>
          <p:nvPr/>
        </p:nvSpPr>
        <p:spPr>
          <a:xfrm>
            <a:off x="2332627" y="4464684"/>
            <a:ext cx="1095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0" name="Google Shape;952;p35">
            <a:extLst>
              <a:ext uri="{FF2B5EF4-FFF2-40B4-BE49-F238E27FC236}">
                <a16:creationId xmlns:a16="http://schemas.microsoft.com/office/drawing/2014/main" id="{DE578F57-C718-0C50-C7C0-33EC62F199F9}"/>
              </a:ext>
            </a:extLst>
          </p:cNvPr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9007" y="4501245"/>
            <a:ext cx="286475" cy="28644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" name="Google Shape;954;p35">
            <a:extLst>
              <a:ext uri="{FF2B5EF4-FFF2-40B4-BE49-F238E27FC236}">
                <a16:creationId xmlns:a16="http://schemas.microsoft.com/office/drawing/2014/main" id="{79BACB7B-9785-1C1D-3C89-504B7F09794F}"/>
              </a:ext>
            </a:extLst>
          </p:cNvPr>
          <p:cNvGrpSpPr/>
          <p:nvPr/>
        </p:nvGrpSpPr>
        <p:grpSpPr>
          <a:xfrm>
            <a:off x="1950287" y="6842740"/>
            <a:ext cx="284271" cy="284314"/>
            <a:chOff x="3554551" y="6918940"/>
            <a:chExt cx="284271" cy="284314"/>
          </a:xfrm>
        </p:grpSpPr>
        <p:pic>
          <p:nvPicPr>
            <p:cNvPr id="33" name="Google Shape;955;p35">
              <a:extLst>
                <a:ext uri="{FF2B5EF4-FFF2-40B4-BE49-F238E27FC236}">
                  <a16:creationId xmlns:a16="http://schemas.microsoft.com/office/drawing/2014/main" id="{F347A332-FC31-61A5-99F9-6117C4572622}"/>
                </a:ext>
              </a:extLst>
            </p:cNvPr>
            <p:cNvPicPr preferRelativeResize="0"/>
            <p:nvPr/>
          </p:nvPicPr>
          <p:blipFill rotWithShape="1">
            <a:blip r:embed="rId1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81654" y="7048481"/>
              <a:ext cx="33519" cy="310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" name="Google Shape;956;p35">
              <a:extLst>
                <a:ext uri="{FF2B5EF4-FFF2-40B4-BE49-F238E27FC236}">
                  <a16:creationId xmlns:a16="http://schemas.microsoft.com/office/drawing/2014/main" id="{85979BAB-E887-55ED-CEA6-DD1C428B4495}"/>
                </a:ext>
              </a:extLst>
            </p:cNvPr>
            <p:cNvSpPr/>
            <p:nvPr/>
          </p:nvSpPr>
          <p:spPr>
            <a:xfrm>
              <a:off x="3698404" y="7063608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2080134" y="0"/>
                  </a:moveTo>
                  <a:lnTo>
                    <a:pt x="242216" y="0"/>
                  </a:lnTo>
                  <a:lnTo>
                    <a:pt x="238578" y="31903"/>
                  </a:lnTo>
                  <a:lnTo>
                    <a:pt x="230922" y="62432"/>
                  </a:lnTo>
                  <a:lnTo>
                    <a:pt x="204738" y="118186"/>
                  </a:lnTo>
                  <a:lnTo>
                    <a:pt x="165729" y="165265"/>
                  </a:lnTo>
                  <a:lnTo>
                    <a:pt x="116145" y="201213"/>
                  </a:lnTo>
                  <a:lnTo>
                    <a:pt x="60925" y="223071"/>
                  </a:lnTo>
                  <a:lnTo>
                    <a:pt x="0" y="230806"/>
                  </a:lnTo>
                  <a:lnTo>
                    <a:pt x="0" y="2068445"/>
                  </a:lnTo>
                  <a:lnTo>
                    <a:pt x="51237" y="2067826"/>
                  </a:lnTo>
                  <a:lnTo>
                    <a:pt x="102171" y="2065980"/>
                  </a:lnTo>
                  <a:lnTo>
                    <a:pt x="152787" y="2062920"/>
                  </a:lnTo>
                  <a:lnTo>
                    <a:pt x="203070" y="2058660"/>
                  </a:lnTo>
                  <a:lnTo>
                    <a:pt x="253007" y="2053215"/>
                  </a:lnTo>
                  <a:lnTo>
                    <a:pt x="302583" y="2046599"/>
                  </a:lnTo>
                  <a:lnTo>
                    <a:pt x="351784" y="2038826"/>
                  </a:lnTo>
                  <a:lnTo>
                    <a:pt x="400597" y="2029909"/>
                  </a:lnTo>
                  <a:lnTo>
                    <a:pt x="449006" y="2019865"/>
                  </a:lnTo>
                  <a:lnTo>
                    <a:pt x="496998" y="2008705"/>
                  </a:lnTo>
                  <a:lnTo>
                    <a:pt x="544559" y="1996446"/>
                  </a:lnTo>
                  <a:lnTo>
                    <a:pt x="591674" y="1983100"/>
                  </a:lnTo>
                  <a:lnTo>
                    <a:pt x="638329" y="1968682"/>
                  </a:lnTo>
                  <a:lnTo>
                    <a:pt x="684510" y="1953206"/>
                  </a:lnTo>
                  <a:lnTo>
                    <a:pt x="730203" y="1936687"/>
                  </a:lnTo>
                  <a:lnTo>
                    <a:pt x="775394" y="1919138"/>
                  </a:lnTo>
                  <a:lnTo>
                    <a:pt x="820068" y="1900573"/>
                  </a:lnTo>
                  <a:lnTo>
                    <a:pt x="864211" y="1881008"/>
                  </a:lnTo>
                  <a:lnTo>
                    <a:pt x="907810" y="1860455"/>
                  </a:lnTo>
                  <a:lnTo>
                    <a:pt x="950850" y="1838930"/>
                  </a:lnTo>
                  <a:lnTo>
                    <a:pt x="993317" y="1816446"/>
                  </a:lnTo>
                  <a:lnTo>
                    <a:pt x="1035196" y="1793017"/>
                  </a:lnTo>
                  <a:lnTo>
                    <a:pt x="1077820" y="1767830"/>
                  </a:lnTo>
                  <a:lnTo>
                    <a:pt x="1119784" y="1741667"/>
                  </a:lnTo>
                  <a:lnTo>
                    <a:pt x="1161075" y="1714542"/>
                  </a:lnTo>
                  <a:lnTo>
                    <a:pt x="1201675" y="1686472"/>
                  </a:lnTo>
                  <a:lnTo>
                    <a:pt x="1241571" y="1657471"/>
                  </a:lnTo>
                  <a:lnTo>
                    <a:pt x="1280744" y="1627557"/>
                  </a:lnTo>
                  <a:lnTo>
                    <a:pt x="1319181" y="1596744"/>
                  </a:lnTo>
                  <a:lnTo>
                    <a:pt x="1356865" y="1565047"/>
                  </a:lnTo>
                  <a:lnTo>
                    <a:pt x="1393781" y="1532483"/>
                  </a:lnTo>
                  <a:lnTo>
                    <a:pt x="1429913" y="1499068"/>
                  </a:lnTo>
                  <a:lnTo>
                    <a:pt x="1465245" y="1464816"/>
                  </a:lnTo>
                  <a:lnTo>
                    <a:pt x="1499762" y="1429744"/>
                  </a:lnTo>
                  <a:lnTo>
                    <a:pt x="1533448" y="1393867"/>
                  </a:lnTo>
                  <a:lnTo>
                    <a:pt x="1566287" y="1357200"/>
                  </a:lnTo>
                  <a:lnTo>
                    <a:pt x="1598263" y="1319760"/>
                  </a:lnTo>
                  <a:lnTo>
                    <a:pt x="1629362" y="1281562"/>
                  </a:lnTo>
                  <a:lnTo>
                    <a:pt x="1659567" y="1242621"/>
                  </a:lnTo>
                  <a:lnTo>
                    <a:pt x="1688862" y="1202954"/>
                  </a:lnTo>
                  <a:lnTo>
                    <a:pt x="1717232" y="1162576"/>
                  </a:lnTo>
                  <a:lnTo>
                    <a:pt x="1744662" y="1121502"/>
                  </a:lnTo>
                  <a:lnTo>
                    <a:pt x="1771135" y="1079748"/>
                  </a:lnTo>
                  <a:lnTo>
                    <a:pt x="1796635" y="1037330"/>
                  </a:lnTo>
                  <a:lnTo>
                    <a:pt x="1820492" y="995457"/>
                  </a:lnTo>
                  <a:lnTo>
                    <a:pt x="1843401" y="952986"/>
                  </a:lnTo>
                  <a:lnTo>
                    <a:pt x="1865347" y="909931"/>
                  </a:lnTo>
                  <a:lnTo>
                    <a:pt x="1886315" y="866306"/>
                  </a:lnTo>
                  <a:lnTo>
                    <a:pt x="1906292" y="822125"/>
                  </a:lnTo>
                  <a:lnTo>
                    <a:pt x="1925263" y="777404"/>
                  </a:lnTo>
                  <a:lnTo>
                    <a:pt x="1943213" y="732155"/>
                  </a:lnTo>
                  <a:lnTo>
                    <a:pt x="1960128" y="686394"/>
                  </a:lnTo>
                  <a:lnTo>
                    <a:pt x="1975993" y="640136"/>
                  </a:lnTo>
                  <a:lnTo>
                    <a:pt x="1990794" y="593394"/>
                  </a:lnTo>
                  <a:lnTo>
                    <a:pt x="2004516" y="546182"/>
                  </a:lnTo>
                  <a:lnTo>
                    <a:pt x="2017146" y="498516"/>
                  </a:lnTo>
                  <a:lnTo>
                    <a:pt x="2028668" y="450409"/>
                  </a:lnTo>
                  <a:lnTo>
                    <a:pt x="2039067" y="401876"/>
                  </a:lnTo>
                  <a:lnTo>
                    <a:pt x="2048331" y="352932"/>
                  </a:lnTo>
                  <a:lnTo>
                    <a:pt x="2056443" y="303590"/>
                  </a:lnTo>
                  <a:lnTo>
                    <a:pt x="2063389" y="253865"/>
                  </a:lnTo>
                  <a:lnTo>
                    <a:pt x="2069156" y="203771"/>
                  </a:lnTo>
                  <a:lnTo>
                    <a:pt x="2073728" y="153324"/>
                  </a:lnTo>
                  <a:lnTo>
                    <a:pt x="2077092" y="102536"/>
                  </a:lnTo>
                  <a:lnTo>
                    <a:pt x="2079232" y="51423"/>
                  </a:lnTo>
                  <a:lnTo>
                    <a:pt x="2080134" y="0"/>
                  </a:lnTo>
                  <a:close/>
                </a:path>
              </a:pathLst>
            </a:custGeom>
            <a:solidFill>
              <a:srgbClr val="DB354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957;p35">
              <a:extLst>
                <a:ext uri="{FF2B5EF4-FFF2-40B4-BE49-F238E27FC236}">
                  <a16:creationId xmlns:a16="http://schemas.microsoft.com/office/drawing/2014/main" id="{AD98EC88-AA33-EBF4-8BD8-558BC92D1C10}"/>
                </a:ext>
              </a:extLst>
            </p:cNvPr>
            <p:cNvSpPr/>
            <p:nvPr/>
          </p:nvSpPr>
          <p:spPr>
            <a:xfrm>
              <a:off x="3554551" y="6918940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2080227" y="0"/>
                  </a:moveTo>
                  <a:lnTo>
                    <a:pt x="2028411" y="632"/>
                  </a:lnTo>
                  <a:lnTo>
                    <a:pt x="1976908" y="2521"/>
                  </a:lnTo>
                  <a:lnTo>
                    <a:pt x="1925732" y="5652"/>
                  </a:lnTo>
                  <a:lnTo>
                    <a:pt x="1874897" y="10009"/>
                  </a:lnTo>
                  <a:lnTo>
                    <a:pt x="1824419" y="15578"/>
                  </a:lnTo>
                  <a:lnTo>
                    <a:pt x="1774312" y="22345"/>
                  </a:lnTo>
                  <a:lnTo>
                    <a:pt x="1724590" y="30294"/>
                  </a:lnTo>
                  <a:lnTo>
                    <a:pt x="1675267" y="39411"/>
                  </a:lnTo>
                  <a:lnTo>
                    <a:pt x="1626360" y="49681"/>
                  </a:lnTo>
                  <a:lnTo>
                    <a:pt x="1577881" y="61090"/>
                  </a:lnTo>
                  <a:lnTo>
                    <a:pt x="1529846" y="73622"/>
                  </a:lnTo>
                  <a:lnTo>
                    <a:pt x="1482270" y="87264"/>
                  </a:lnTo>
                  <a:lnTo>
                    <a:pt x="1435166" y="102001"/>
                  </a:lnTo>
                  <a:lnTo>
                    <a:pt x="1388550" y="117817"/>
                  </a:lnTo>
                  <a:lnTo>
                    <a:pt x="1342436" y="134698"/>
                  </a:lnTo>
                  <a:lnTo>
                    <a:pt x="1296838" y="152630"/>
                  </a:lnTo>
                  <a:lnTo>
                    <a:pt x="1251772" y="171598"/>
                  </a:lnTo>
                  <a:lnTo>
                    <a:pt x="1207251" y="191586"/>
                  </a:lnTo>
                  <a:lnTo>
                    <a:pt x="1163291" y="212581"/>
                  </a:lnTo>
                  <a:lnTo>
                    <a:pt x="1119905" y="234568"/>
                  </a:lnTo>
                  <a:lnTo>
                    <a:pt x="1077110" y="257531"/>
                  </a:lnTo>
                  <a:lnTo>
                    <a:pt x="1034918" y="281457"/>
                  </a:lnTo>
                  <a:lnTo>
                    <a:pt x="992112" y="307068"/>
                  </a:lnTo>
                  <a:lnTo>
                    <a:pt x="949979" y="333669"/>
                  </a:lnTo>
                  <a:lnTo>
                    <a:pt x="908534" y="361245"/>
                  </a:lnTo>
                  <a:lnTo>
                    <a:pt x="867795" y="389778"/>
                  </a:lnTo>
                  <a:lnTo>
                    <a:pt x="827776" y="419253"/>
                  </a:lnTo>
                  <a:lnTo>
                    <a:pt x="788495" y="449654"/>
                  </a:lnTo>
                  <a:lnTo>
                    <a:pt x="749967" y="480964"/>
                  </a:lnTo>
                  <a:lnTo>
                    <a:pt x="712208" y="513168"/>
                  </a:lnTo>
                  <a:lnTo>
                    <a:pt x="675235" y="546250"/>
                  </a:lnTo>
                  <a:lnTo>
                    <a:pt x="639064" y="580193"/>
                  </a:lnTo>
                  <a:lnTo>
                    <a:pt x="603710" y="614981"/>
                  </a:lnTo>
                  <a:lnTo>
                    <a:pt x="569190" y="650598"/>
                  </a:lnTo>
                  <a:lnTo>
                    <a:pt x="535519" y="687029"/>
                  </a:lnTo>
                  <a:lnTo>
                    <a:pt x="502715" y="724256"/>
                  </a:lnTo>
                  <a:lnTo>
                    <a:pt x="470793" y="762264"/>
                  </a:lnTo>
                  <a:lnTo>
                    <a:pt x="439768" y="801037"/>
                  </a:lnTo>
                  <a:lnTo>
                    <a:pt x="409658" y="840559"/>
                  </a:lnTo>
                  <a:lnTo>
                    <a:pt x="380479" y="880813"/>
                  </a:lnTo>
                  <a:lnTo>
                    <a:pt x="352246" y="921784"/>
                  </a:lnTo>
                  <a:lnTo>
                    <a:pt x="324975" y="963455"/>
                  </a:lnTo>
                  <a:lnTo>
                    <a:pt x="298684" y="1005810"/>
                  </a:lnTo>
                  <a:lnTo>
                    <a:pt x="273386" y="1048833"/>
                  </a:lnTo>
                  <a:lnTo>
                    <a:pt x="249047" y="1092586"/>
                  </a:lnTo>
                  <a:lnTo>
                    <a:pt x="225738" y="1136977"/>
                  </a:lnTo>
                  <a:lnTo>
                    <a:pt x="203474" y="1181989"/>
                  </a:lnTo>
                  <a:lnTo>
                    <a:pt x="182273" y="1227607"/>
                  </a:lnTo>
                  <a:lnTo>
                    <a:pt x="162149" y="1273814"/>
                  </a:lnTo>
                  <a:lnTo>
                    <a:pt x="143120" y="1320596"/>
                  </a:lnTo>
                  <a:lnTo>
                    <a:pt x="125202" y="1367934"/>
                  </a:lnTo>
                  <a:lnTo>
                    <a:pt x="108410" y="1415814"/>
                  </a:lnTo>
                  <a:lnTo>
                    <a:pt x="92761" y="1464220"/>
                  </a:lnTo>
                  <a:lnTo>
                    <a:pt x="78271" y="1513135"/>
                  </a:lnTo>
                  <a:lnTo>
                    <a:pt x="64956" y="1562543"/>
                  </a:lnTo>
                  <a:lnTo>
                    <a:pt x="52833" y="1612428"/>
                  </a:lnTo>
                  <a:lnTo>
                    <a:pt x="41917" y="1662775"/>
                  </a:lnTo>
                  <a:lnTo>
                    <a:pt x="32224" y="1713567"/>
                  </a:lnTo>
                  <a:lnTo>
                    <a:pt x="23772" y="1764788"/>
                  </a:lnTo>
                  <a:lnTo>
                    <a:pt x="16575" y="1816422"/>
                  </a:lnTo>
                  <a:lnTo>
                    <a:pt x="10651" y="1868453"/>
                  </a:lnTo>
                  <a:lnTo>
                    <a:pt x="6015" y="1920865"/>
                  </a:lnTo>
                  <a:lnTo>
                    <a:pt x="2684" y="1973642"/>
                  </a:lnTo>
                  <a:lnTo>
                    <a:pt x="673" y="2026768"/>
                  </a:lnTo>
                  <a:lnTo>
                    <a:pt x="0" y="2080227"/>
                  </a:lnTo>
                  <a:lnTo>
                    <a:pt x="92" y="2092008"/>
                  </a:lnTo>
                  <a:lnTo>
                    <a:pt x="1838010" y="2092008"/>
                  </a:lnTo>
                  <a:lnTo>
                    <a:pt x="1837824" y="2088112"/>
                  </a:lnTo>
                  <a:lnTo>
                    <a:pt x="1837731" y="2080227"/>
                  </a:lnTo>
                  <a:lnTo>
                    <a:pt x="1844909" y="2021528"/>
                  </a:lnTo>
                  <a:lnTo>
                    <a:pt x="1865376" y="1967977"/>
                  </a:lnTo>
                  <a:lnTo>
                    <a:pt x="1903191" y="1914532"/>
                  </a:lnTo>
                  <a:lnTo>
                    <a:pt x="1953877" y="1873261"/>
                  </a:lnTo>
                  <a:lnTo>
                    <a:pt x="2013503" y="1847043"/>
                  </a:lnTo>
                  <a:lnTo>
                    <a:pt x="2080227" y="1837731"/>
                  </a:lnTo>
                  <a:lnTo>
                    <a:pt x="2080227" y="0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6" name="Google Shape;958;p35">
              <a:extLst>
                <a:ext uri="{FF2B5EF4-FFF2-40B4-BE49-F238E27FC236}">
                  <a16:creationId xmlns:a16="http://schemas.microsoft.com/office/drawing/2014/main" id="{820AC57D-7AAF-7DD3-79FC-FB79376F8916}"/>
                </a:ext>
              </a:extLst>
            </p:cNvPr>
            <p:cNvPicPr preferRelativeResize="0"/>
            <p:nvPr/>
          </p:nvPicPr>
          <p:blipFill rotWithShape="1">
            <a:blip r:embed="rId1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81635" y="7055031"/>
              <a:ext cx="16769" cy="85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" name="Google Shape;959;p35">
              <a:extLst>
                <a:ext uri="{FF2B5EF4-FFF2-40B4-BE49-F238E27FC236}">
                  <a16:creationId xmlns:a16="http://schemas.microsoft.com/office/drawing/2014/main" id="{C4DE9408-7BEE-D9B1-8CBD-020506F86628}"/>
                </a:ext>
              </a:extLst>
            </p:cNvPr>
            <p:cNvSpPr/>
            <p:nvPr/>
          </p:nvSpPr>
          <p:spPr>
            <a:xfrm>
              <a:off x="3698404" y="6918940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0" y="0"/>
                  </a:moveTo>
                  <a:lnTo>
                    <a:pt x="0" y="1837731"/>
                  </a:lnTo>
                  <a:lnTo>
                    <a:pt x="34092" y="1840113"/>
                  </a:lnTo>
                  <a:lnTo>
                    <a:pt x="66723" y="1847043"/>
                  </a:lnTo>
                  <a:lnTo>
                    <a:pt x="126349" y="1873261"/>
                  </a:lnTo>
                  <a:lnTo>
                    <a:pt x="177047" y="1914532"/>
                  </a:lnTo>
                  <a:lnTo>
                    <a:pt x="214943" y="1967977"/>
                  </a:lnTo>
                  <a:lnTo>
                    <a:pt x="235328" y="2021528"/>
                  </a:lnTo>
                  <a:lnTo>
                    <a:pt x="242495" y="2080227"/>
                  </a:lnTo>
                  <a:lnTo>
                    <a:pt x="242216" y="2092008"/>
                  </a:lnTo>
                  <a:lnTo>
                    <a:pt x="2080134" y="2092008"/>
                  </a:lnTo>
                  <a:lnTo>
                    <a:pt x="2079553" y="2026780"/>
                  </a:lnTo>
                  <a:lnTo>
                    <a:pt x="2077542" y="1973664"/>
                  </a:lnTo>
                  <a:lnTo>
                    <a:pt x="2074211" y="1920894"/>
                  </a:lnTo>
                  <a:lnTo>
                    <a:pt x="2069575" y="1868488"/>
                  </a:lnTo>
                  <a:lnTo>
                    <a:pt x="2063651" y="1816460"/>
                  </a:lnTo>
                  <a:lnTo>
                    <a:pt x="2056454" y="1764828"/>
                  </a:lnTo>
                  <a:lnTo>
                    <a:pt x="2048002" y="1713608"/>
                  </a:lnTo>
                  <a:lnTo>
                    <a:pt x="2038310" y="1662815"/>
                  </a:lnTo>
                  <a:lnTo>
                    <a:pt x="2027394" y="1612467"/>
                  </a:lnTo>
                  <a:lnTo>
                    <a:pt x="2015270" y="1562579"/>
                  </a:lnTo>
                  <a:lnTo>
                    <a:pt x="2001955" y="1513168"/>
                  </a:lnTo>
                  <a:lnTo>
                    <a:pt x="1987465" y="1464249"/>
                  </a:lnTo>
                  <a:lnTo>
                    <a:pt x="1971816" y="1415839"/>
                  </a:lnTo>
                  <a:lnTo>
                    <a:pt x="1955024" y="1367955"/>
                  </a:lnTo>
                  <a:lnTo>
                    <a:pt x="1937106" y="1320612"/>
                  </a:lnTo>
                  <a:lnTo>
                    <a:pt x="1918077" y="1273826"/>
                  </a:lnTo>
                  <a:lnTo>
                    <a:pt x="1897953" y="1227615"/>
                  </a:lnTo>
                  <a:lnTo>
                    <a:pt x="1876752" y="1181994"/>
                  </a:lnTo>
                  <a:lnTo>
                    <a:pt x="1854488" y="1136979"/>
                  </a:lnTo>
                  <a:lnTo>
                    <a:pt x="1831179" y="1092587"/>
                  </a:lnTo>
                  <a:lnTo>
                    <a:pt x="1806840" y="1048833"/>
                  </a:lnTo>
                  <a:lnTo>
                    <a:pt x="1781543" y="1005810"/>
                  </a:lnTo>
                  <a:lnTo>
                    <a:pt x="1755253" y="963455"/>
                  </a:lnTo>
                  <a:lnTo>
                    <a:pt x="1727985" y="921784"/>
                  </a:lnTo>
                  <a:lnTo>
                    <a:pt x="1699755" y="880813"/>
                  </a:lnTo>
                  <a:lnTo>
                    <a:pt x="1670579" y="840559"/>
                  </a:lnTo>
                  <a:lnTo>
                    <a:pt x="1640473" y="801037"/>
                  </a:lnTo>
                  <a:lnTo>
                    <a:pt x="1609453" y="762264"/>
                  </a:lnTo>
                  <a:lnTo>
                    <a:pt x="1577535" y="724256"/>
                  </a:lnTo>
                  <a:lnTo>
                    <a:pt x="1544734" y="687029"/>
                  </a:lnTo>
                  <a:lnTo>
                    <a:pt x="1511068" y="650598"/>
                  </a:lnTo>
                  <a:lnTo>
                    <a:pt x="1476551" y="614981"/>
                  </a:lnTo>
                  <a:lnTo>
                    <a:pt x="1441200" y="580193"/>
                  </a:lnTo>
                  <a:lnTo>
                    <a:pt x="1405031" y="546250"/>
                  </a:lnTo>
                  <a:lnTo>
                    <a:pt x="1368059" y="513168"/>
                  </a:lnTo>
                  <a:lnTo>
                    <a:pt x="1330300" y="480964"/>
                  </a:lnTo>
                  <a:lnTo>
                    <a:pt x="1291771" y="449654"/>
                  </a:lnTo>
                  <a:lnTo>
                    <a:pt x="1252488" y="419253"/>
                  </a:lnTo>
                  <a:lnTo>
                    <a:pt x="1212465" y="389778"/>
                  </a:lnTo>
                  <a:lnTo>
                    <a:pt x="1171720" y="361245"/>
                  </a:lnTo>
                  <a:lnTo>
                    <a:pt x="1130268" y="333669"/>
                  </a:lnTo>
                  <a:lnTo>
                    <a:pt x="1088126" y="307068"/>
                  </a:lnTo>
                  <a:lnTo>
                    <a:pt x="1045308" y="281457"/>
                  </a:lnTo>
                  <a:lnTo>
                    <a:pt x="1003116" y="257531"/>
                  </a:lnTo>
                  <a:lnTo>
                    <a:pt x="960319" y="234568"/>
                  </a:lnTo>
                  <a:lnTo>
                    <a:pt x="916931" y="212581"/>
                  </a:lnTo>
                  <a:lnTo>
                    <a:pt x="872968" y="191586"/>
                  </a:lnTo>
                  <a:lnTo>
                    <a:pt x="828443" y="171598"/>
                  </a:lnTo>
                  <a:lnTo>
                    <a:pt x="783373" y="152630"/>
                  </a:lnTo>
                  <a:lnTo>
                    <a:pt x="737771" y="134698"/>
                  </a:lnTo>
                  <a:lnTo>
                    <a:pt x="691653" y="117817"/>
                  </a:lnTo>
                  <a:lnTo>
                    <a:pt x="645033" y="102001"/>
                  </a:lnTo>
                  <a:lnTo>
                    <a:pt x="597925" y="87264"/>
                  </a:lnTo>
                  <a:lnTo>
                    <a:pt x="550345" y="73622"/>
                  </a:lnTo>
                  <a:lnTo>
                    <a:pt x="502307" y="61090"/>
                  </a:lnTo>
                  <a:lnTo>
                    <a:pt x="453827" y="49681"/>
                  </a:lnTo>
                  <a:lnTo>
                    <a:pt x="404918" y="39411"/>
                  </a:lnTo>
                  <a:lnTo>
                    <a:pt x="355595" y="30294"/>
                  </a:lnTo>
                  <a:lnTo>
                    <a:pt x="305874" y="22345"/>
                  </a:lnTo>
                  <a:lnTo>
                    <a:pt x="255769" y="15578"/>
                  </a:lnTo>
                  <a:lnTo>
                    <a:pt x="205295" y="10009"/>
                  </a:lnTo>
                  <a:lnTo>
                    <a:pt x="154466" y="5652"/>
                  </a:lnTo>
                  <a:lnTo>
                    <a:pt x="103297" y="2521"/>
                  </a:lnTo>
                  <a:lnTo>
                    <a:pt x="51804" y="6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960;p35">
              <a:extLst>
                <a:ext uri="{FF2B5EF4-FFF2-40B4-BE49-F238E27FC236}">
                  <a16:creationId xmlns:a16="http://schemas.microsoft.com/office/drawing/2014/main" id="{7D899806-5A9C-4F6E-3595-0DE27A6CFA1F}"/>
                </a:ext>
              </a:extLst>
            </p:cNvPr>
            <p:cNvSpPr/>
            <p:nvPr/>
          </p:nvSpPr>
          <p:spPr>
            <a:xfrm>
              <a:off x="3554557" y="7063608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1837917" y="0"/>
                  </a:moveTo>
                  <a:lnTo>
                    <a:pt x="0" y="0"/>
                  </a:lnTo>
                  <a:lnTo>
                    <a:pt x="901" y="51423"/>
                  </a:lnTo>
                  <a:lnTo>
                    <a:pt x="3039" y="102536"/>
                  </a:lnTo>
                  <a:lnTo>
                    <a:pt x="6400" y="153324"/>
                  </a:lnTo>
                  <a:lnTo>
                    <a:pt x="10970" y="203771"/>
                  </a:lnTo>
                  <a:lnTo>
                    <a:pt x="16733" y="253865"/>
                  </a:lnTo>
                  <a:lnTo>
                    <a:pt x="23676" y="303590"/>
                  </a:lnTo>
                  <a:lnTo>
                    <a:pt x="31784" y="352932"/>
                  </a:lnTo>
                  <a:lnTo>
                    <a:pt x="41043" y="401876"/>
                  </a:lnTo>
                  <a:lnTo>
                    <a:pt x="51438" y="450409"/>
                  </a:lnTo>
                  <a:lnTo>
                    <a:pt x="62956" y="498516"/>
                  </a:lnTo>
                  <a:lnTo>
                    <a:pt x="75582" y="546182"/>
                  </a:lnTo>
                  <a:lnTo>
                    <a:pt x="89302" y="593394"/>
                  </a:lnTo>
                  <a:lnTo>
                    <a:pt x="104101" y="640136"/>
                  </a:lnTo>
                  <a:lnTo>
                    <a:pt x="119965" y="686394"/>
                  </a:lnTo>
                  <a:lnTo>
                    <a:pt x="136879" y="732155"/>
                  </a:lnTo>
                  <a:lnTo>
                    <a:pt x="154830" y="777404"/>
                  </a:lnTo>
                  <a:lnTo>
                    <a:pt x="173803" y="822125"/>
                  </a:lnTo>
                  <a:lnTo>
                    <a:pt x="193784" y="866306"/>
                  </a:lnTo>
                  <a:lnTo>
                    <a:pt x="214758" y="909931"/>
                  </a:lnTo>
                  <a:lnTo>
                    <a:pt x="236712" y="952986"/>
                  </a:lnTo>
                  <a:lnTo>
                    <a:pt x="259630" y="995457"/>
                  </a:lnTo>
                  <a:lnTo>
                    <a:pt x="283498" y="1037330"/>
                  </a:lnTo>
                  <a:lnTo>
                    <a:pt x="308987" y="1079748"/>
                  </a:lnTo>
                  <a:lnTo>
                    <a:pt x="335451" y="1121502"/>
                  </a:lnTo>
                  <a:lnTo>
                    <a:pt x="362873" y="1162576"/>
                  </a:lnTo>
                  <a:lnTo>
                    <a:pt x="391237" y="1202954"/>
                  </a:lnTo>
                  <a:lnTo>
                    <a:pt x="420529" y="1242621"/>
                  </a:lnTo>
                  <a:lnTo>
                    <a:pt x="450731" y="1281562"/>
                  </a:lnTo>
                  <a:lnTo>
                    <a:pt x="481829" y="1319760"/>
                  </a:lnTo>
                  <a:lnTo>
                    <a:pt x="513806" y="1357200"/>
                  </a:lnTo>
                  <a:lnTo>
                    <a:pt x="546646" y="1393867"/>
                  </a:lnTo>
                  <a:lnTo>
                    <a:pt x="580334" y="1429744"/>
                  </a:lnTo>
                  <a:lnTo>
                    <a:pt x="614853" y="1464816"/>
                  </a:lnTo>
                  <a:lnTo>
                    <a:pt x="650189" y="1499068"/>
                  </a:lnTo>
                  <a:lnTo>
                    <a:pt x="686325" y="1532483"/>
                  </a:lnTo>
                  <a:lnTo>
                    <a:pt x="723245" y="1565047"/>
                  </a:lnTo>
                  <a:lnTo>
                    <a:pt x="760933" y="1596744"/>
                  </a:lnTo>
                  <a:lnTo>
                    <a:pt x="799374" y="1627557"/>
                  </a:lnTo>
                  <a:lnTo>
                    <a:pt x="838552" y="1657471"/>
                  </a:lnTo>
                  <a:lnTo>
                    <a:pt x="878450" y="1686472"/>
                  </a:lnTo>
                  <a:lnTo>
                    <a:pt x="919054" y="1714542"/>
                  </a:lnTo>
                  <a:lnTo>
                    <a:pt x="960347" y="1741667"/>
                  </a:lnTo>
                  <a:lnTo>
                    <a:pt x="1002313" y="1767830"/>
                  </a:lnTo>
                  <a:lnTo>
                    <a:pt x="1044937" y="1793017"/>
                  </a:lnTo>
                  <a:lnTo>
                    <a:pt x="1086804" y="1816446"/>
                  </a:lnTo>
                  <a:lnTo>
                    <a:pt x="1129260" y="1838930"/>
                  </a:lnTo>
                  <a:lnTo>
                    <a:pt x="1172290" y="1860455"/>
                  </a:lnTo>
                  <a:lnTo>
                    <a:pt x="1215881" y="1881008"/>
                  </a:lnTo>
                  <a:lnTo>
                    <a:pt x="1260017" y="1900573"/>
                  </a:lnTo>
                  <a:lnTo>
                    <a:pt x="1304685" y="1919138"/>
                  </a:lnTo>
                  <a:lnTo>
                    <a:pt x="1349870" y="1936687"/>
                  </a:lnTo>
                  <a:lnTo>
                    <a:pt x="1395559" y="1953206"/>
                  </a:lnTo>
                  <a:lnTo>
                    <a:pt x="1441737" y="1968682"/>
                  </a:lnTo>
                  <a:lnTo>
                    <a:pt x="1488391" y="1983100"/>
                  </a:lnTo>
                  <a:lnTo>
                    <a:pt x="1535505" y="1996446"/>
                  </a:lnTo>
                  <a:lnTo>
                    <a:pt x="1583066" y="2008705"/>
                  </a:lnTo>
                  <a:lnTo>
                    <a:pt x="1631060" y="2019865"/>
                  </a:lnTo>
                  <a:lnTo>
                    <a:pt x="1679472" y="2029909"/>
                  </a:lnTo>
                  <a:lnTo>
                    <a:pt x="1728289" y="2038826"/>
                  </a:lnTo>
                  <a:lnTo>
                    <a:pt x="1777495" y="2046599"/>
                  </a:lnTo>
                  <a:lnTo>
                    <a:pt x="1827078" y="2053215"/>
                  </a:lnTo>
                  <a:lnTo>
                    <a:pt x="1877022" y="2058660"/>
                  </a:lnTo>
                  <a:lnTo>
                    <a:pt x="1927314" y="2062920"/>
                  </a:lnTo>
                  <a:lnTo>
                    <a:pt x="1977939" y="2065980"/>
                  </a:lnTo>
                  <a:lnTo>
                    <a:pt x="2028884" y="2067826"/>
                  </a:lnTo>
                  <a:lnTo>
                    <a:pt x="2080134" y="2068445"/>
                  </a:lnTo>
                  <a:lnTo>
                    <a:pt x="2080134" y="230806"/>
                  </a:lnTo>
                  <a:lnTo>
                    <a:pt x="2049071" y="228830"/>
                  </a:lnTo>
                  <a:lnTo>
                    <a:pt x="2019209" y="223071"/>
                  </a:lnTo>
                  <a:lnTo>
                    <a:pt x="1963988" y="201213"/>
                  </a:lnTo>
                  <a:lnTo>
                    <a:pt x="1914404" y="165265"/>
                  </a:lnTo>
                  <a:lnTo>
                    <a:pt x="1875395" y="118186"/>
                  </a:lnTo>
                  <a:lnTo>
                    <a:pt x="1849211" y="62432"/>
                  </a:lnTo>
                  <a:lnTo>
                    <a:pt x="1841555" y="31903"/>
                  </a:lnTo>
                  <a:lnTo>
                    <a:pt x="1837917" y="0"/>
                  </a:lnTo>
                  <a:close/>
                </a:path>
              </a:pathLst>
            </a:custGeom>
            <a:solidFill>
              <a:srgbClr val="233B7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961;p35">
              <a:extLst>
                <a:ext uri="{FF2B5EF4-FFF2-40B4-BE49-F238E27FC236}">
                  <a16:creationId xmlns:a16="http://schemas.microsoft.com/office/drawing/2014/main" id="{8645F03B-324D-53AA-E6E6-579922608E4D}"/>
                </a:ext>
              </a:extLst>
            </p:cNvPr>
            <p:cNvSpPr/>
            <p:nvPr/>
          </p:nvSpPr>
          <p:spPr>
            <a:xfrm>
              <a:off x="3681635" y="7046024"/>
              <a:ext cx="32747" cy="32747"/>
            </a:xfrm>
            <a:custGeom>
              <a:avLst/>
              <a:gdLst/>
              <a:ahLst/>
              <a:cxnLst/>
              <a:rect l="l" t="t" r="r" b="b"/>
              <a:pathLst>
                <a:path w="485140" h="485139" extrusionOk="0">
                  <a:moveTo>
                    <a:pt x="242495" y="0"/>
                  </a:moveTo>
                  <a:lnTo>
                    <a:pt x="175771" y="9311"/>
                  </a:lnTo>
                  <a:lnTo>
                    <a:pt x="116145" y="35530"/>
                  </a:lnTo>
                  <a:lnTo>
                    <a:pt x="65459" y="76800"/>
                  </a:lnTo>
                  <a:lnTo>
                    <a:pt x="27644" y="130246"/>
                  </a:lnTo>
                  <a:lnTo>
                    <a:pt x="7177" y="183796"/>
                  </a:lnTo>
                  <a:lnTo>
                    <a:pt x="0" y="242495"/>
                  </a:lnTo>
                  <a:lnTo>
                    <a:pt x="278" y="254276"/>
                  </a:lnTo>
                  <a:lnTo>
                    <a:pt x="11572" y="316709"/>
                  </a:lnTo>
                  <a:lnTo>
                    <a:pt x="37756" y="372463"/>
                  </a:lnTo>
                  <a:lnTo>
                    <a:pt x="76765" y="419542"/>
                  </a:lnTo>
                  <a:lnTo>
                    <a:pt x="126349" y="455490"/>
                  </a:lnTo>
                  <a:lnTo>
                    <a:pt x="181569" y="477348"/>
                  </a:lnTo>
                  <a:lnTo>
                    <a:pt x="242495" y="485083"/>
                  </a:lnTo>
                  <a:lnTo>
                    <a:pt x="273558" y="483107"/>
                  </a:lnTo>
                  <a:lnTo>
                    <a:pt x="331856" y="468058"/>
                  </a:lnTo>
                  <a:lnTo>
                    <a:pt x="384615" y="439047"/>
                  </a:lnTo>
                  <a:lnTo>
                    <a:pt x="429190" y="397255"/>
                  </a:lnTo>
                  <a:lnTo>
                    <a:pt x="462039" y="345569"/>
                  </a:lnTo>
                  <a:lnTo>
                    <a:pt x="481073" y="286180"/>
                  </a:lnTo>
                  <a:lnTo>
                    <a:pt x="484990" y="242495"/>
                  </a:lnTo>
                  <a:lnTo>
                    <a:pt x="483164" y="212615"/>
                  </a:lnTo>
                  <a:lnTo>
                    <a:pt x="469179" y="156264"/>
                  </a:lnTo>
                  <a:lnTo>
                    <a:pt x="440256" y="102179"/>
                  </a:lnTo>
                  <a:lnTo>
                    <a:pt x="395628" y="54464"/>
                  </a:lnTo>
                  <a:lnTo>
                    <a:pt x="340075" y="20468"/>
                  </a:lnTo>
                  <a:lnTo>
                    <a:pt x="276587" y="2381"/>
                  </a:lnTo>
                  <a:lnTo>
                    <a:pt x="2424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962;p35">
              <a:extLst>
                <a:ext uri="{FF2B5EF4-FFF2-40B4-BE49-F238E27FC236}">
                  <a16:creationId xmlns:a16="http://schemas.microsoft.com/office/drawing/2014/main" id="{97ECE3EA-FA26-577F-2CF0-A04FE2BE7153}"/>
                </a:ext>
              </a:extLst>
            </p:cNvPr>
            <p:cNvSpPr/>
            <p:nvPr/>
          </p:nvSpPr>
          <p:spPr>
            <a:xfrm>
              <a:off x="3628178" y="6994089"/>
              <a:ext cx="139200" cy="13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pic>
        <p:nvPicPr>
          <p:cNvPr id="61" name="Picture 2">
            <a:extLst>
              <a:ext uri="{FF2B5EF4-FFF2-40B4-BE49-F238E27FC236}">
                <a16:creationId xmlns:a16="http://schemas.microsoft.com/office/drawing/2014/main" id="{E94000F0-B7AA-CB11-EF43-98F35AE28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781" y="729993"/>
            <a:ext cx="1399913" cy="1399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Google Shape;217;p17">
            <a:extLst>
              <a:ext uri="{FF2B5EF4-FFF2-40B4-BE49-F238E27FC236}">
                <a16:creationId xmlns:a16="http://schemas.microsoft.com/office/drawing/2014/main" id="{262ACB95-C48E-BAE2-7F4B-21DDB9F82AF7}"/>
              </a:ext>
            </a:extLst>
          </p:cNvPr>
          <p:cNvPicPr preferRelativeResize="0"/>
          <p:nvPr/>
        </p:nvPicPr>
        <p:blipFill rotWithShape="1"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93691" y="19050"/>
            <a:ext cx="2085669" cy="118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5" name="Google Shape;217;p17">
            <a:extLst>
              <a:ext uri="{FF2B5EF4-FFF2-40B4-BE49-F238E27FC236}">
                <a16:creationId xmlns:a16="http://schemas.microsoft.com/office/drawing/2014/main" id="{EFCBEBCE-E3B4-6F2C-D4C9-587494C3EBF7}"/>
              </a:ext>
            </a:extLst>
          </p:cNvPr>
          <p:cNvPicPr preferRelativeResize="0"/>
          <p:nvPr/>
        </p:nvPicPr>
        <p:blipFill rotWithShape="1"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16882" y="-1123216"/>
            <a:ext cx="790926" cy="2928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8" name="Picture 4">
            <a:extLst>
              <a:ext uri="{FF2B5EF4-FFF2-40B4-BE49-F238E27FC236}">
                <a16:creationId xmlns:a16="http://schemas.microsoft.com/office/drawing/2014/main" id="{962FED19-6339-E909-EB42-9485D2AA4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11" y="3024217"/>
            <a:ext cx="1549510" cy="1549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Google Shape;944;p35">
            <a:extLst>
              <a:ext uri="{FF2B5EF4-FFF2-40B4-BE49-F238E27FC236}">
                <a16:creationId xmlns:a16="http://schemas.microsoft.com/office/drawing/2014/main" id="{2BA59D44-BA8B-A089-8EE9-AEBB92FE8635}"/>
              </a:ext>
            </a:extLst>
          </p:cNvPr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5671" y="9251840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2" name="Picture 6" descr="Плед COLOR, 130х150 см, флис 200 гр/м2">
            <a:extLst>
              <a:ext uri="{FF2B5EF4-FFF2-40B4-BE49-F238E27FC236}">
                <a16:creationId xmlns:a16="http://schemas.microsoft.com/office/drawing/2014/main" id="{79302938-DF22-DE6D-2A31-107DA26DE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360" y="7960548"/>
            <a:ext cx="1618464" cy="1618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Контейнер для еды YOPLAT с ложкой, пластик">
            <a:extLst>
              <a:ext uri="{FF2B5EF4-FFF2-40B4-BE49-F238E27FC236}">
                <a16:creationId xmlns:a16="http://schemas.microsoft.com/office/drawing/2014/main" id="{45E18F66-67CB-D385-1577-ADC458090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898" y="5519608"/>
            <a:ext cx="1495059" cy="1495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34539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35" t="5635"/>
          <a:stretch/>
        </p:blipFill>
        <p:spPr bwMode="auto">
          <a:xfrm>
            <a:off x="0" y="0"/>
            <a:ext cx="18287999" cy="10286999"/>
          </a:xfrm>
          <a:prstGeom prst="rect">
            <a:avLst/>
          </a:prstGeom>
          <a:noFill/>
        </p:spPr>
      </p:pic>
      <p:sp>
        <p:nvSpPr>
          <p:cNvPr id="4" name="object 6"/>
          <p:cNvSpPr/>
          <p:nvPr/>
        </p:nvSpPr>
        <p:spPr>
          <a:xfrm>
            <a:off x="12524503" y="5540702"/>
            <a:ext cx="2890520" cy="827405"/>
          </a:xfrm>
          <a:custGeom>
            <a:avLst/>
            <a:gdLst/>
            <a:ahLst/>
            <a:cxnLst/>
            <a:rect l="l" t="t" r="r" b="b"/>
            <a:pathLst>
              <a:path w="2890519" h="827404">
                <a:moveTo>
                  <a:pt x="2476364" y="827199"/>
                </a:moveTo>
                <a:lnTo>
                  <a:pt x="413599" y="827199"/>
                </a:lnTo>
                <a:lnTo>
                  <a:pt x="365365" y="824417"/>
                </a:lnTo>
                <a:lnTo>
                  <a:pt x="318766" y="816276"/>
                </a:lnTo>
                <a:lnTo>
                  <a:pt x="274110" y="803087"/>
                </a:lnTo>
                <a:lnTo>
                  <a:pt x="231710" y="785160"/>
                </a:lnTo>
                <a:lnTo>
                  <a:pt x="191875" y="762806"/>
                </a:lnTo>
                <a:lnTo>
                  <a:pt x="154915" y="736335"/>
                </a:lnTo>
                <a:lnTo>
                  <a:pt x="121141" y="706058"/>
                </a:lnTo>
                <a:lnTo>
                  <a:pt x="90864" y="672284"/>
                </a:lnTo>
                <a:lnTo>
                  <a:pt x="64393" y="635324"/>
                </a:lnTo>
                <a:lnTo>
                  <a:pt x="42039" y="595489"/>
                </a:lnTo>
                <a:lnTo>
                  <a:pt x="24112" y="553089"/>
                </a:lnTo>
                <a:lnTo>
                  <a:pt x="10923" y="508433"/>
                </a:lnTo>
                <a:lnTo>
                  <a:pt x="2782" y="461833"/>
                </a:lnTo>
                <a:lnTo>
                  <a:pt x="0" y="413599"/>
                </a:lnTo>
                <a:lnTo>
                  <a:pt x="2782" y="365365"/>
                </a:lnTo>
                <a:lnTo>
                  <a:pt x="10923" y="318766"/>
                </a:lnTo>
                <a:lnTo>
                  <a:pt x="24112" y="274110"/>
                </a:lnTo>
                <a:lnTo>
                  <a:pt x="42039" y="231710"/>
                </a:lnTo>
                <a:lnTo>
                  <a:pt x="64393" y="191875"/>
                </a:lnTo>
                <a:lnTo>
                  <a:pt x="90864" y="154915"/>
                </a:lnTo>
                <a:lnTo>
                  <a:pt x="121141" y="121141"/>
                </a:lnTo>
                <a:lnTo>
                  <a:pt x="154915" y="90864"/>
                </a:lnTo>
                <a:lnTo>
                  <a:pt x="191875" y="64393"/>
                </a:lnTo>
                <a:lnTo>
                  <a:pt x="231710" y="42039"/>
                </a:lnTo>
                <a:lnTo>
                  <a:pt x="274110" y="24112"/>
                </a:lnTo>
                <a:lnTo>
                  <a:pt x="318766" y="10923"/>
                </a:lnTo>
                <a:lnTo>
                  <a:pt x="365365" y="2782"/>
                </a:lnTo>
                <a:lnTo>
                  <a:pt x="413599" y="0"/>
                </a:lnTo>
                <a:lnTo>
                  <a:pt x="2476364" y="0"/>
                </a:lnTo>
                <a:lnTo>
                  <a:pt x="2524598" y="2782"/>
                </a:lnTo>
                <a:lnTo>
                  <a:pt x="2571198" y="10923"/>
                </a:lnTo>
                <a:lnTo>
                  <a:pt x="2615853" y="24112"/>
                </a:lnTo>
                <a:lnTo>
                  <a:pt x="2658254" y="42039"/>
                </a:lnTo>
                <a:lnTo>
                  <a:pt x="2698089" y="64393"/>
                </a:lnTo>
                <a:lnTo>
                  <a:pt x="2735048" y="90864"/>
                </a:lnTo>
                <a:lnTo>
                  <a:pt x="2768822" y="121141"/>
                </a:lnTo>
                <a:lnTo>
                  <a:pt x="2799100" y="154915"/>
                </a:lnTo>
                <a:lnTo>
                  <a:pt x="2825571" y="191875"/>
                </a:lnTo>
                <a:lnTo>
                  <a:pt x="2847925" y="231710"/>
                </a:lnTo>
                <a:lnTo>
                  <a:pt x="2865851" y="274110"/>
                </a:lnTo>
                <a:lnTo>
                  <a:pt x="2879040" y="318766"/>
                </a:lnTo>
                <a:lnTo>
                  <a:pt x="2887181" y="365365"/>
                </a:lnTo>
                <a:lnTo>
                  <a:pt x="2889964" y="413599"/>
                </a:lnTo>
                <a:lnTo>
                  <a:pt x="2887181" y="461833"/>
                </a:lnTo>
                <a:lnTo>
                  <a:pt x="2879040" y="508433"/>
                </a:lnTo>
                <a:lnTo>
                  <a:pt x="2865851" y="553089"/>
                </a:lnTo>
                <a:lnTo>
                  <a:pt x="2847925" y="595489"/>
                </a:lnTo>
                <a:lnTo>
                  <a:pt x="2825571" y="635324"/>
                </a:lnTo>
                <a:lnTo>
                  <a:pt x="2799100" y="672284"/>
                </a:lnTo>
                <a:lnTo>
                  <a:pt x="2768822" y="706058"/>
                </a:lnTo>
                <a:lnTo>
                  <a:pt x="2735048" y="736335"/>
                </a:lnTo>
                <a:lnTo>
                  <a:pt x="2698089" y="762806"/>
                </a:lnTo>
                <a:lnTo>
                  <a:pt x="2658254" y="785160"/>
                </a:lnTo>
                <a:lnTo>
                  <a:pt x="2615853" y="803087"/>
                </a:lnTo>
                <a:lnTo>
                  <a:pt x="2571198" y="816276"/>
                </a:lnTo>
                <a:lnTo>
                  <a:pt x="2524598" y="824417"/>
                </a:lnTo>
                <a:lnTo>
                  <a:pt x="2476364" y="827199"/>
                </a:lnTo>
                <a:close/>
              </a:path>
            </a:pathLst>
          </a:custGeom>
          <a:solidFill>
            <a:schemeClr val="bg1"/>
          </a:solidFill>
          <a:ln w="29684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7"/>
          <p:cNvSpPr/>
          <p:nvPr/>
        </p:nvSpPr>
        <p:spPr>
          <a:xfrm>
            <a:off x="15014993" y="5954302"/>
            <a:ext cx="64769" cy="0"/>
          </a:xfrm>
          <a:custGeom>
            <a:avLst/>
            <a:gdLst/>
            <a:ahLst/>
            <a:cxnLst/>
            <a:rect l="l" t="t" r="r" b="b"/>
            <a:pathLst>
              <a:path w="64769">
                <a:moveTo>
                  <a:pt x="0" y="0"/>
                </a:moveTo>
                <a:lnTo>
                  <a:pt x="6437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8"/>
          <p:cNvSpPr/>
          <p:nvPr/>
        </p:nvSpPr>
        <p:spPr>
          <a:xfrm>
            <a:off x="12969516" y="5954302"/>
            <a:ext cx="2045970" cy="0"/>
          </a:xfrm>
          <a:custGeom>
            <a:avLst/>
            <a:gdLst/>
            <a:ahLst/>
            <a:cxnLst/>
            <a:rect l="l" t="t" r="r" b="b"/>
            <a:pathLst>
              <a:path w="2045969">
                <a:moveTo>
                  <a:pt x="0" y="0"/>
                </a:moveTo>
                <a:lnTo>
                  <a:pt x="2045476" y="0"/>
                </a:lnTo>
              </a:path>
            </a:pathLst>
          </a:custGeom>
          <a:ln w="59359">
            <a:solidFill>
              <a:srgbClr val="522E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9"/>
          <p:cNvSpPr/>
          <p:nvPr/>
        </p:nvSpPr>
        <p:spPr>
          <a:xfrm>
            <a:off x="14777800" y="5711581"/>
            <a:ext cx="301625" cy="485775"/>
          </a:xfrm>
          <a:custGeom>
            <a:avLst/>
            <a:gdLst/>
            <a:ahLst/>
            <a:cxnLst/>
            <a:rect l="l" t="t" r="r" b="b"/>
            <a:pathLst>
              <a:path w="301625" h="485775">
                <a:moveTo>
                  <a:pt x="40490" y="0"/>
                </a:moveTo>
                <a:lnTo>
                  <a:pt x="0" y="43475"/>
                </a:lnTo>
                <a:lnTo>
                  <a:pt x="214401" y="242777"/>
                </a:lnTo>
                <a:lnTo>
                  <a:pt x="0" y="442028"/>
                </a:lnTo>
                <a:lnTo>
                  <a:pt x="40490" y="485503"/>
                </a:lnTo>
                <a:lnTo>
                  <a:pt x="301571" y="242777"/>
                </a:lnTo>
                <a:lnTo>
                  <a:pt x="40490" y="0"/>
                </a:lnTo>
                <a:close/>
              </a:path>
            </a:pathLst>
          </a:custGeom>
          <a:solidFill>
            <a:srgbClr val="522E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Google Shape;69;p14">
            <a:extLst>
              <a:ext uri="{FF2B5EF4-FFF2-40B4-BE49-F238E27FC236}">
                <a16:creationId xmlns:a16="http://schemas.microsoft.com/office/drawing/2014/main" id="{BC7EAD12-5E39-DD3D-2AF0-D460B00164CB}"/>
              </a:ext>
            </a:extLst>
          </p:cNvPr>
          <p:cNvSpPr/>
          <p:nvPr/>
        </p:nvSpPr>
        <p:spPr>
          <a:xfrm>
            <a:off x="12458095" y="6771597"/>
            <a:ext cx="8452244" cy="3514203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523875" lvl="0"/>
            <a:r>
              <a:rPr lang="ru-RU" sz="4000" b="1" dirty="0">
                <a:solidFill>
                  <a:schemeClr val="accent4">
                    <a:lumMod val="50000"/>
                  </a:schemeClr>
                </a:solidFill>
                <a:latin typeface="Montserrat" pitchFamily="2" charset="-52"/>
                <a:ea typeface="Calibri"/>
                <a:cs typeface="Calibri"/>
                <a:sym typeface="Montserrat SemiBold"/>
              </a:rPr>
              <a:t>МЫ — </a:t>
            </a:r>
            <a:br>
              <a:rPr lang="ru-RU" sz="4000" b="1" dirty="0">
                <a:solidFill>
                  <a:schemeClr val="accent4">
                    <a:lumMod val="50000"/>
                  </a:schemeClr>
                </a:solidFill>
                <a:latin typeface="Montserrat" pitchFamily="2" charset="-52"/>
                <a:ea typeface="Calibri"/>
                <a:cs typeface="Calibri"/>
                <a:sym typeface="Montserrat SemiBold"/>
              </a:rPr>
            </a:br>
            <a:r>
              <a:rPr lang="ru-RU" sz="4000" b="1" dirty="0">
                <a:solidFill>
                  <a:schemeClr val="accent4">
                    <a:lumMod val="50000"/>
                  </a:schemeClr>
                </a:solidFill>
                <a:latin typeface="Montserrat" pitchFamily="2" charset="-52"/>
                <a:ea typeface="Calibri"/>
                <a:cs typeface="Calibri"/>
                <a:sym typeface="Montserrat SemiBold"/>
              </a:rPr>
              <a:t>УВЕРЕННОСТЬ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18"/>
          <p:cNvPicPr preferRelativeResize="0"/>
          <p:nvPr/>
        </p:nvPicPr>
        <p:blipFill>
          <a:blip r:embed="rId3"/>
          <a:srcRect/>
          <a:stretch/>
        </p:blipFill>
        <p:spPr>
          <a:xfrm>
            <a:off x="1" y="-12250"/>
            <a:ext cx="18287996" cy="1028699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69;p14">
            <a:extLst>
              <a:ext uri="{FF2B5EF4-FFF2-40B4-BE49-F238E27FC236}">
                <a16:creationId xmlns:a16="http://schemas.microsoft.com/office/drawing/2014/main" id="{07DA3E90-A719-63AC-4BA5-309069160F16}"/>
              </a:ext>
            </a:extLst>
          </p:cNvPr>
          <p:cNvSpPr/>
          <p:nvPr/>
        </p:nvSpPr>
        <p:spPr>
          <a:xfrm>
            <a:off x="-2639685" y="9584"/>
            <a:ext cx="8452244" cy="10277416"/>
          </a:xfrm>
          <a:prstGeom prst="roundRect">
            <a:avLst>
              <a:gd name="adj" fmla="val 10732"/>
            </a:avLst>
          </a:prstGeom>
          <a:solidFill>
            <a:srgbClr val="F3CC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Google Shape;240;p18">
            <a:extLst>
              <a:ext uri="{FF2B5EF4-FFF2-40B4-BE49-F238E27FC236}">
                <a16:creationId xmlns:a16="http://schemas.microsoft.com/office/drawing/2014/main" id="{5FF56052-2AF4-10F6-26F9-AE69DD04CBC9}"/>
              </a:ext>
            </a:extLst>
          </p:cNvPr>
          <p:cNvSpPr/>
          <p:nvPr/>
        </p:nvSpPr>
        <p:spPr>
          <a:xfrm>
            <a:off x="1988830" y="1875043"/>
            <a:ext cx="46173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100%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хлопок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Вместительный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нагрудный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карман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" name="Google Shape;241;p18">
            <a:extLst>
              <a:ext uri="{FF2B5EF4-FFF2-40B4-BE49-F238E27FC236}">
                <a16:creationId xmlns:a16="http://schemas.microsoft.com/office/drawing/2014/main" id="{21DF7657-BBFC-CBAF-4E85-F6351468141F}"/>
              </a:ext>
            </a:extLst>
          </p:cNvPr>
          <p:cNvSpPr/>
          <p:nvPr/>
        </p:nvSpPr>
        <p:spPr>
          <a:xfrm>
            <a:off x="1975481" y="767818"/>
            <a:ext cx="50325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Фартук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MAYLON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" name="Google Shape;242;p18">
            <a:extLst>
              <a:ext uri="{FF2B5EF4-FFF2-40B4-BE49-F238E27FC236}">
                <a16:creationId xmlns:a16="http://schemas.microsoft.com/office/drawing/2014/main" id="{CBDEA969-F6DD-A0E8-64F1-FE3BAE306F33}"/>
              </a:ext>
            </a:extLst>
          </p:cNvPr>
          <p:cNvSpPr/>
          <p:nvPr/>
        </p:nvSpPr>
        <p:spPr>
          <a:xfrm>
            <a:off x="2001528" y="1439243"/>
            <a:ext cx="1935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346206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" name="Google Shape;244;p18">
            <a:extLst>
              <a:ext uri="{FF2B5EF4-FFF2-40B4-BE49-F238E27FC236}">
                <a16:creationId xmlns:a16="http://schemas.microsoft.com/office/drawing/2014/main" id="{C7066069-DB78-AD34-EB29-E09356E9C173}"/>
              </a:ext>
            </a:extLst>
          </p:cNvPr>
          <p:cNvSpPr/>
          <p:nvPr/>
        </p:nvSpPr>
        <p:spPr>
          <a:xfrm>
            <a:off x="1956094" y="2717284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4" name="Google Shape;254;p18">
            <a:extLst>
              <a:ext uri="{FF2B5EF4-FFF2-40B4-BE49-F238E27FC236}">
                <a16:creationId xmlns:a16="http://schemas.microsoft.com/office/drawing/2014/main" id="{A55DF028-0E6E-F14A-3B37-42C8F70F410B}"/>
              </a:ext>
            </a:extLst>
          </p:cNvPr>
          <p:cNvPicPr preferRelativeResize="0"/>
          <p:nvPr/>
        </p:nvPicPr>
        <p:blipFill>
          <a:blip r:embed="rId5" cstate="print"/>
          <a:stretch>
            <a:fillRect/>
          </a:stretch>
        </p:blipFill>
        <p:spPr>
          <a:xfrm>
            <a:off x="-137624" y="1002643"/>
            <a:ext cx="1990600" cy="19906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45;p18">
            <a:extLst>
              <a:ext uri="{FF2B5EF4-FFF2-40B4-BE49-F238E27FC236}">
                <a16:creationId xmlns:a16="http://schemas.microsoft.com/office/drawing/2014/main" id="{3EDEA1D3-9E7F-9B19-060D-70146EF490F8}"/>
              </a:ext>
            </a:extLst>
          </p:cNvPr>
          <p:cNvSpPr txBox="1"/>
          <p:nvPr/>
        </p:nvSpPr>
        <p:spPr>
          <a:xfrm>
            <a:off x="1879259" y="2694828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5" name="Google Shape;239;p18">
            <a:extLst>
              <a:ext uri="{FF2B5EF4-FFF2-40B4-BE49-F238E27FC236}">
                <a16:creationId xmlns:a16="http://schemas.microsoft.com/office/drawing/2014/main" id="{AB457627-64D5-FE8D-D31E-C6EEAF69A5E6}"/>
              </a:ext>
            </a:extLst>
          </p:cNvPr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615586" y="141326"/>
            <a:ext cx="7344822" cy="2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39;p18">
            <a:extLst>
              <a:ext uri="{FF2B5EF4-FFF2-40B4-BE49-F238E27FC236}">
                <a16:creationId xmlns:a16="http://schemas.microsoft.com/office/drawing/2014/main" id="{7B19A4D1-FB10-0661-5E18-16FF0FF568CA}"/>
              </a:ext>
            </a:extLst>
          </p:cNvPr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37678" y="4592209"/>
            <a:ext cx="2476500" cy="1822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39;p18">
            <a:extLst>
              <a:ext uri="{FF2B5EF4-FFF2-40B4-BE49-F238E27FC236}">
                <a16:creationId xmlns:a16="http://schemas.microsoft.com/office/drawing/2014/main" id="{14997392-3BF7-58AF-76D3-B80372DC92F9}"/>
              </a:ext>
            </a:extLst>
          </p:cNvPr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2923" y="7750217"/>
            <a:ext cx="1610116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39;p18">
            <a:extLst>
              <a:ext uri="{FF2B5EF4-FFF2-40B4-BE49-F238E27FC236}">
                <a16:creationId xmlns:a16="http://schemas.microsoft.com/office/drawing/2014/main" id="{141BFE86-D718-6B71-29FA-96BF4DFEF502}"/>
              </a:ext>
            </a:extLst>
          </p:cNvPr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29973" y="4622480"/>
            <a:ext cx="1671028" cy="2355561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247;p18">
            <a:extLst>
              <a:ext uri="{FF2B5EF4-FFF2-40B4-BE49-F238E27FC236}">
                <a16:creationId xmlns:a16="http://schemas.microsoft.com/office/drawing/2014/main" id="{14274686-0EBF-792B-E811-1C67949F0786}"/>
              </a:ext>
            </a:extLst>
          </p:cNvPr>
          <p:cNvSpPr/>
          <p:nvPr/>
        </p:nvSpPr>
        <p:spPr>
          <a:xfrm>
            <a:off x="1958622" y="5173968"/>
            <a:ext cx="3528051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Ножи для мягкого и твёрдого сыра, вилка для сыра и нож для пармезана.</a:t>
            </a:r>
          </a:p>
        </p:txBody>
      </p:sp>
      <p:sp>
        <p:nvSpPr>
          <p:cNvPr id="32" name="Google Shape;248;p18">
            <a:extLst>
              <a:ext uri="{FF2B5EF4-FFF2-40B4-BE49-F238E27FC236}">
                <a16:creationId xmlns:a16="http://schemas.microsoft.com/office/drawing/2014/main" id="{C38E40F0-7CCD-B2DC-DB17-141101199B07}"/>
              </a:ext>
            </a:extLst>
          </p:cNvPr>
          <p:cNvSpPr/>
          <p:nvPr/>
        </p:nvSpPr>
        <p:spPr>
          <a:xfrm>
            <a:off x="1945275" y="4066743"/>
            <a:ext cx="50325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Набор для сыра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ROLDIC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3" name="Google Shape;249;p18">
            <a:extLst>
              <a:ext uri="{FF2B5EF4-FFF2-40B4-BE49-F238E27FC236}">
                <a16:creationId xmlns:a16="http://schemas.microsoft.com/office/drawing/2014/main" id="{3D306D0F-F805-B54D-BD18-B302C0548BFD}"/>
              </a:ext>
            </a:extLst>
          </p:cNvPr>
          <p:cNvSpPr/>
          <p:nvPr/>
        </p:nvSpPr>
        <p:spPr>
          <a:xfrm>
            <a:off x="1971322" y="4738168"/>
            <a:ext cx="1935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345561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4" name="Google Shape;251;p18">
            <a:extLst>
              <a:ext uri="{FF2B5EF4-FFF2-40B4-BE49-F238E27FC236}">
                <a16:creationId xmlns:a16="http://schemas.microsoft.com/office/drawing/2014/main" id="{2B7D8ADE-5AC2-9640-2097-5825A9AC9851}"/>
              </a:ext>
            </a:extLst>
          </p:cNvPr>
          <p:cNvSpPr/>
          <p:nvPr/>
        </p:nvSpPr>
        <p:spPr>
          <a:xfrm>
            <a:off x="1925888" y="5764638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5" name="Picture 2">
            <a:extLst>
              <a:ext uri="{FF2B5EF4-FFF2-40B4-BE49-F238E27FC236}">
                <a16:creationId xmlns:a16="http://schemas.microsoft.com/office/drawing/2014/main" id="{8F3D123F-AC79-23F7-2829-26A363B51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30366" y="4095770"/>
            <a:ext cx="1977658" cy="1977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Google Shape;252;p18">
            <a:extLst>
              <a:ext uri="{FF2B5EF4-FFF2-40B4-BE49-F238E27FC236}">
                <a16:creationId xmlns:a16="http://schemas.microsoft.com/office/drawing/2014/main" id="{739B1AD9-95A9-92DA-EC3B-B37056E46D77}"/>
              </a:ext>
            </a:extLst>
          </p:cNvPr>
          <p:cNvSpPr txBox="1"/>
          <p:nvPr/>
        </p:nvSpPr>
        <p:spPr>
          <a:xfrm>
            <a:off x="1849053" y="5742182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" name="Google Shape;247;p18">
            <a:extLst>
              <a:ext uri="{FF2B5EF4-FFF2-40B4-BE49-F238E27FC236}">
                <a16:creationId xmlns:a16="http://schemas.microsoft.com/office/drawing/2014/main" id="{17341A2B-0B26-2C17-1A96-E8B56FC19237}"/>
              </a:ext>
            </a:extLst>
          </p:cNvPr>
          <p:cNvSpPr/>
          <p:nvPr/>
        </p:nvSpPr>
        <p:spPr>
          <a:xfrm>
            <a:off x="1992219" y="8401985"/>
            <a:ext cx="32169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Фартук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из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нетканного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материала.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" name="Google Shape;248;p18">
            <a:extLst>
              <a:ext uri="{FF2B5EF4-FFF2-40B4-BE49-F238E27FC236}">
                <a16:creationId xmlns:a16="http://schemas.microsoft.com/office/drawing/2014/main" id="{DE36B12E-3597-700D-DF40-406BCE56B833}"/>
              </a:ext>
            </a:extLst>
          </p:cNvPr>
          <p:cNvSpPr/>
          <p:nvPr/>
        </p:nvSpPr>
        <p:spPr>
          <a:xfrm>
            <a:off x="1978871" y="7294760"/>
            <a:ext cx="50325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Фартук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SALMUX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5" name="Google Shape;249;p18">
            <a:extLst>
              <a:ext uri="{FF2B5EF4-FFF2-40B4-BE49-F238E27FC236}">
                <a16:creationId xmlns:a16="http://schemas.microsoft.com/office/drawing/2014/main" id="{632F4F57-CE7A-1090-FCE0-BCE45F548943}"/>
              </a:ext>
            </a:extLst>
          </p:cNvPr>
          <p:cNvSpPr/>
          <p:nvPr/>
        </p:nvSpPr>
        <p:spPr>
          <a:xfrm>
            <a:off x="2004918" y="7966185"/>
            <a:ext cx="1935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346114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6" name="Google Shape;251;p18">
            <a:extLst>
              <a:ext uri="{FF2B5EF4-FFF2-40B4-BE49-F238E27FC236}">
                <a16:creationId xmlns:a16="http://schemas.microsoft.com/office/drawing/2014/main" id="{E1ED4C29-96D8-34C0-4CA3-4F3D53A4FC4E}"/>
              </a:ext>
            </a:extLst>
          </p:cNvPr>
          <p:cNvSpPr/>
          <p:nvPr/>
        </p:nvSpPr>
        <p:spPr>
          <a:xfrm>
            <a:off x="1959484" y="8840255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7" name="Picture 2">
            <a:extLst>
              <a:ext uri="{FF2B5EF4-FFF2-40B4-BE49-F238E27FC236}">
                <a16:creationId xmlns:a16="http://schemas.microsoft.com/office/drawing/2014/main" id="{C92BA136-7147-10CE-65DA-24AA41091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51932" y="7175956"/>
            <a:ext cx="1977658" cy="1977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Google Shape;252;p18">
            <a:extLst>
              <a:ext uri="{FF2B5EF4-FFF2-40B4-BE49-F238E27FC236}">
                <a16:creationId xmlns:a16="http://schemas.microsoft.com/office/drawing/2014/main" id="{413466F6-C37E-09AF-D232-835DB798F6F8}"/>
              </a:ext>
            </a:extLst>
          </p:cNvPr>
          <p:cNvSpPr txBox="1"/>
          <p:nvPr/>
        </p:nvSpPr>
        <p:spPr>
          <a:xfrm>
            <a:off x="1882649" y="8817799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16"/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05" t="10496" r="6905" b="3492"/>
          <a:stretch/>
        </p:blipFill>
        <p:spPr>
          <a:xfrm>
            <a:off x="0" y="9584"/>
            <a:ext cx="18288000" cy="10277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16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10600" y="4818974"/>
            <a:ext cx="2288019" cy="256208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69;p14">
            <a:extLst>
              <a:ext uri="{FF2B5EF4-FFF2-40B4-BE49-F238E27FC236}">
                <a16:creationId xmlns:a16="http://schemas.microsoft.com/office/drawing/2014/main" id="{ACD7779F-B64C-830B-2EED-3503FB58EB69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8" name="Google Shape;158;p16"/>
          <p:cNvSpPr/>
          <p:nvPr/>
        </p:nvSpPr>
        <p:spPr>
          <a:xfrm>
            <a:off x="1930150" y="1579572"/>
            <a:ext cx="38151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Керамика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9" name="Google Shape;159;p16"/>
          <p:cNvSpPr/>
          <p:nvPr/>
        </p:nvSpPr>
        <p:spPr>
          <a:xfrm>
            <a:off x="1904107" y="472360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Аромалампа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SCENT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1" name="Google Shape;161;p16"/>
          <p:cNvSpPr/>
          <p:nvPr/>
        </p:nvSpPr>
        <p:spPr>
          <a:xfrm>
            <a:off x="1898489" y="2929018"/>
            <a:ext cx="2901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Аромакубики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2" name="Google Shape;162;p16"/>
          <p:cNvSpPr/>
          <p:nvPr/>
        </p:nvSpPr>
        <p:spPr>
          <a:xfrm>
            <a:off x="1942865" y="1143791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32600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3" name="Google Shape;163;p16"/>
          <p:cNvSpPr/>
          <p:nvPr/>
        </p:nvSpPr>
        <p:spPr>
          <a:xfrm>
            <a:off x="1930150" y="3731429"/>
            <a:ext cx="36918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пальмовый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воск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добавлением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ароматических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масел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5" name="Google Shape;165;p16"/>
          <p:cNvSpPr/>
          <p:nvPr/>
        </p:nvSpPr>
        <p:spPr>
          <a:xfrm>
            <a:off x="1942865" y="3295648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32601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6" name="Google Shape;166;p16"/>
          <p:cNvSpPr/>
          <p:nvPr/>
        </p:nvSpPr>
        <p:spPr>
          <a:xfrm>
            <a:off x="1916806" y="5420800"/>
            <a:ext cx="2901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Парфюм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автомобиля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MELIEN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8" name="Google Shape;168;p16"/>
          <p:cNvSpPr/>
          <p:nvPr/>
        </p:nvSpPr>
        <p:spPr>
          <a:xfrm>
            <a:off x="1942857" y="6092239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32700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9" name="Google Shape;169;p16"/>
          <p:cNvSpPr/>
          <p:nvPr/>
        </p:nvSpPr>
        <p:spPr>
          <a:xfrm>
            <a:off x="1930153" y="6528021"/>
            <a:ext cx="3528622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Стеклянный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флакон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с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деревянной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крышкой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шнурке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0" name="Google Shape;170;p16"/>
          <p:cNvSpPr/>
          <p:nvPr/>
        </p:nvSpPr>
        <p:spPr>
          <a:xfrm>
            <a:off x="1930150" y="1964569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2" name="Google Shape;172;p16"/>
          <p:cNvSpPr/>
          <p:nvPr/>
        </p:nvSpPr>
        <p:spPr>
          <a:xfrm>
            <a:off x="2301133" y="4333519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4" name="Google Shape;174;p16"/>
          <p:cNvSpPr/>
          <p:nvPr/>
        </p:nvSpPr>
        <p:spPr>
          <a:xfrm>
            <a:off x="2301133" y="7085792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94" name="Google Shape;194;p16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333" y="611060"/>
            <a:ext cx="1378800" cy="1655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95" name="Google Shape;195;p16"/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2857" y="4354413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6"/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137" y="3159436"/>
            <a:ext cx="1331100" cy="1331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97" name="Google Shape;197;p16"/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2857" y="7107093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16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788" y="5383512"/>
            <a:ext cx="1470000" cy="1522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4" name="Google Shape;205;p16">
            <a:extLst>
              <a:ext uri="{FF2B5EF4-FFF2-40B4-BE49-F238E27FC236}">
                <a16:creationId xmlns:a16="http://schemas.microsoft.com/office/drawing/2014/main" id="{76FC63A8-D338-7643-A42E-A36BF90473A1}"/>
              </a:ext>
            </a:extLst>
          </p:cNvPr>
          <p:cNvSpPr txBox="1"/>
          <p:nvPr/>
        </p:nvSpPr>
        <p:spPr>
          <a:xfrm>
            <a:off x="1853314" y="1942114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" name="Google Shape;206;p16">
            <a:extLst>
              <a:ext uri="{FF2B5EF4-FFF2-40B4-BE49-F238E27FC236}">
                <a16:creationId xmlns:a16="http://schemas.microsoft.com/office/drawing/2014/main" id="{0A247244-C0F1-69B7-5302-7B4E55C5B613}"/>
              </a:ext>
            </a:extLst>
          </p:cNvPr>
          <p:cNvSpPr txBox="1"/>
          <p:nvPr/>
        </p:nvSpPr>
        <p:spPr>
          <a:xfrm>
            <a:off x="2224297" y="4311064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Google Shape;207;p16">
            <a:extLst>
              <a:ext uri="{FF2B5EF4-FFF2-40B4-BE49-F238E27FC236}">
                <a16:creationId xmlns:a16="http://schemas.microsoft.com/office/drawing/2014/main" id="{502E5B58-E8E3-5BC5-F1A5-470B043A21B9}"/>
              </a:ext>
            </a:extLst>
          </p:cNvPr>
          <p:cNvSpPr txBox="1"/>
          <p:nvPr/>
        </p:nvSpPr>
        <p:spPr>
          <a:xfrm>
            <a:off x="2224297" y="7063337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9" name="Google Shape;211;p16">
            <a:extLst>
              <a:ext uri="{FF2B5EF4-FFF2-40B4-BE49-F238E27FC236}">
                <a16:creationId xmlns:a16="http://schemas.microsoft.com/office/drawing/2014/main" id="{23B9A55C-C418-C320-FC8D-098A60A0399D}"/>
              </a:ext>
            </a:extLst>
          </p:cNvPr>
          <p:cNvPicPr preferRelativeResize="0"/>
          <p:nvPr/>
        </p:nvPicPr>
        <p:blipFill rotWithShape="1">
          <a:blip r:embed="rId1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900000">
            <a:off x="15170614" y="5097054"/>
            <a:ext cx="4716911" cy="3514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211;p16">
            <a:extLst>
              <a:ext uri="{FF2B5EF4-FFF2-40B4-BE49-F238E27FC236}">
                <a16:creationId xmlns:a16="http://schemas.microsoft.com/office/drawing/2014/main" id="{1000A402-C364-C7DC-4397-CFE5C54C4530}"/>
              </a:ext>
            </a:extLst>
          </p:cNvPr>
          <p:cNvPicPr preferRelativeResize="0"/>
          <p:nvPr/>
        </p:nvPicPr>
        <p:blipFill rotWithShape="1">
          <a:blip r:embed="rId1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381354" y="7458392"/>
            <a:ext cx="1989541" cy="282203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66;p16">
            <a:extLst>
              <a:ext uri="{FF2B5EF4-FFF2-40B4-BE49-F238E27FC236}">
                <a16:creationId xmlns:a16="http://schemas.microsoft.com/office/drawing/2014/main" id="{98C15FD7-DE2B-9FC1-8E04-3C5A1A52D3F9}"/>
              </a:ext>
            </a:extLst>
          </p:cNvPr>
          <p:cNvSpPr/>
          <p:nvPr/>
        </p:nvSpPr>
        <p:spPr>
          <a:xfrm>
            <a:off x="1901287" y="7851801"/>
            <a:ext cx="2901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Парфюм для интерьера </a:t>
            </a:r>
            <a:b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аромадиффузором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" name="Google Shape;168;p16">
            <a:extLst>
              <a:ext uri="{FF2B5EF4-FFF2-40B4-BE49-F238E27FC236}">
                <a16:creationId xmlns:a16="http://schemas.microsoft.com/office/drawing/2014/main" id="{6999DA1F-30D8-29CE-33EC-8763B8A796B5}"/>
              </a:ext>
            </a:extLst>
          </p:cNvPr>
          <p:cNvSpPr/>
          <p:nvPr/>
        </p:nvSpPr>
        <p:spPr>
          <a:xfrm>
            <a:off x="1927338" y="8398140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7"/>
              </a:rPr>
              <a:t>арт. 32707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" name="Google Shape;169;p16">
            <a:extLst>
              <a:ext uri="{FF2B5EF4-FFF2-40B4-BE49-F238E27FC236}">
                <a16:creationId xmlns:a16="http://schemas.microsoft.com/office/drawing/2014/main" id="{601AE15C-47BE-0474-FE32-238F29B00334}"/>
              </a:ext>
            </a:extLst>
          </p:cNvPr>
          <p:cNvSpPr/>
          <p:nvPr/>
        </p:nvSpPr>
        <p:spPr>
          <a:xfrm>
            <a:off x="1914634" y="8833922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Стеклянный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круглый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флакон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 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палочками в комплекте (5 шт.).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" name="Google Shape;174;p16">
            <a:extLst>
              <a:ext uri="{FF2B5EF4-FFF2-40B4-BE49-F238E27FC236}">
                <a16:creationId xmlns:a16="http://schemas.microsoft.com/office/drawing/2014/main" id="{3ECA5552-4B46-6E01-65B1-90F5B93608E9}"/>
              </a:ext>
            </a:extLst>
          </p:cNvPr>
          <p:cNvSpPr/>
          <p:nvPr/>
        </p:nvSpPr>
        <p:spPr>
          <a:xfrm>
            <a:off x="1942857" y="9391693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Google Shape;207;p16">
            <a:extLst>
              <a:ext uri="{FF2B5EF4-FFF2-40B4-BE49-F238E27FC236}">
                <a16:creationId xmlns:a16="http://schemas.microsoft.com/office/drawing/2014/main" id="{F83D949B-8158-F81F-AD5C-0C0BD122BD4D}"/>
              </a:ext>
            </a:extLst>
          </p:cNvPr>
          <p:cNvSpPr txBox="1"/>
          <p:nvPr/>
        </p:nvSpPr>
        <p:spPr>
          <a:xfrm>
            <a:off x="1866021" y="9369238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1" name="Picture 2">
            <a:extLst>
              <a:ext uri="{FF2B5EF4-FFF2-40B4-BE49-F238E27FC236}">
                <a16:creationId xmlns:a16="http://schemas.microsoft.com/office/drawing/2014/main" id="{F72560C9-3427-832D-77DB-FDAEC5721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41" y="7798688"/>
            <a:ext cx="1655401" cy="1655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Google Shape;347;p21">
            <a:extLst>
              <a:ext uri="{FF2B5EF4-FFF2-40B4-BE49-F238E27FC236}">
                <a16:creationId xmlns:a16="http://schemas.microsoft.com/office/drawing/2014/main" id="{32E26AE5-D37F-E325-7029-D5B8DC3ED7A1}"/>
              </a:ext>
            </a:extLst>
          </p:cNvPr>
          <p:cNvPicPr preferRelativeResize="0"/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900000">
            <a:off x="14719623" y="1324029"/>
            <a:ext cx="2787984" cy="2152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9" name="Google Shape;1419;p46"/>
          <p:cNvPicPr preferRelativeResize="0"/>
          <p:nvPr/>
        </p:nvPicPr>
        <p:blipFill>
          <a:blip r:embed="rId3" cstate="print"/>
          <a:srcRect/>
          <a:stretch/>
        </p:blipFill>
        <p:spPr>
          <a:xfrm>
            <a:off x="-6473" y="0"/>
            <a:ext cx="18287996" cy="1028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439;p46">
            <a:extLst>
              <a:ext uri="{FF2B5EF4-FFF2-40B4-BE49-F238E27FC236}">
                <a16:creationId xmlns:a16="http://schemas.microsoft.com/office/drawing/2014/main" id="{F82232A6-50F8-2E49-ACA5-25AF9E07FB6F}"/>
              </a:ext>
            </a:extLst>
          </p:cNvPr>
          <p:cNvPicPr preferRelativeResize="0"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8081" y="1"/>
            <a:ext cx="5377357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9;p14">
            <a:extLst>
              <a:ext uri="{FF2B5EF4-FFF2-40B4-BE49-F238E27FC236}">
                <a16:creationId xmlns:a16="http://schemas.microsoft.com/office/drawing/2014/main" id="{EF99AC9D-F08E-4A44-9DE7-51B9318C9CCD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2" name="Google Shape;1439;p46">
            <a:extLst>
              <a:ext uri="{FF2B5EF4-FFF2-40B4-BE49-F238E27FC236}">
                <a16:creationId xmlns:a16="http://schemas.microsoft.com/office/drawing/2014/main" id="{4101D3A5-43FA-30FF-C76B-CFA61B189BC1}"/>
              </a:ext>
            </a:extLst>
          </p:cNvPr>
          <p:cNvPicPr preferRelativeResize="0"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948011" y="1"/>
            <a:ext cx="4333513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388;p45">
            <a:extLst>
              <a:ext uri="{FF2B5EF4-FFF2-40B4-BE49-F238E27FC236}">
                <a16:creationId xmlns:a16="http://schemas.microsoft.com/office/drawing/2014/main" id="{4B6D2E2D-A514-EC3E-18CA-690ED879D638}"/>
              </a:ext>
            </a:extLst>
          </p:cNvPr>
          <p:cNvSpPr/>
          <p:nvPr/>
        </p:nvSpPr>
        <p:spPr>
          <a:xfrm>
            <a:off x="1930150" y="1882725"/>
            <a:ext cx="375945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Из приятного на ощупь акрила. </a:t>
            </a:r>
            <a:b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Лаконичная и универсальная модель.</a:t>
            </a:r>
          </a:p>
        </p:txBody>
      </p:sp>
      <p:sp>
        <p:nvSpPr>
          <p:cNvPr id="15" name="Google Shape;1389;p45">
            <a:extLst>
              <a:ext uri="{FF2B5EF4-FFF2-40B4-BE49-F238E27FC236}">
                <a16:creationId xmlns:a16="http://schemas.microsoft.com/office/drawing/2014/main" id="{53E171CD-E5C6-D590-3204-C58AA57FD4AA}"/>
              </a:ext>
            </a:extLst>
          </p:cNvPr>
          <p:cNvSpPr/>
          <p:nvPr/>
        </p:nvSpPr>
        <p:spPr>
          <a:xfrm>
            <a:off x="1904107" y="7755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Шапка вязаная двойная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ESSENTIAL</a:t>
            </a:r>
          </a:p>
        </p:txBody>
      </p:sp>
      <p:sp>
        <p:nvSpPr>
          <p:cNvPr id="17" name="Google Shape;1391;p45">
            <a:extLst>
              <a:ext uri="{FF2B5EF4-FFF2-40B4-BE49-F238E27FC236}">
                <a16:creationId xmlns:a16="http://schemas.microsoft.com/office/drawing/2014/main" id="{8B9720B3-718F-2655-B8CF-90B7858DAA87}"/>
              </a:ext>
            </a:extLst>
          </p:cNvPr>
          <p:cNvSpPr/>
          <p:nvPr/>
        </p:nvSpPr>
        <p:spPr>
          <a:xfrm>
            <a:off x="1898499" y="3873100"/>
            <a:ext cx="48417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Рюкзак водостойкий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SIMPLE </a:t>
            </a:r>
          </a:p>
        </p:txBody>
      </p:sp>
      <p:sp>
        <p:nvSpPr>
          <p:cNvPr id="18" name="Google Shape;1392;p45">
            <a:extLst>
              <a:ext uri="{FF2B5EF4-FFF2-40B4-BE49-F238E27FC236}">
                <a16:creationId xmlns:a16="http://schemas.microsoft.com/office/drawing/2014/main" id="{C4DA8DE8-BEC0-D2CC-1BA8-E680A0C8CC2C}"/>
              </a:ext>
            </a:extLst>
          </p:cNvPr>
          <p:cNvSpPr/>
          <p:nvPr/>
        </p:nvSpPr>
        <p:spPr>
          <a:xfrm>
            <a:off x="1942865" y="1446944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51100</a:t>
            </a:r>
            <a:endParaRPr lang="ru-RU"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" name="Google Shape;1393;p45">
            <a:extLst>
              <a:ext uri="{FF2B5EF4-FFF2-40B4-BE49-F238E27FC236}">
                <a16:creationId xmlns:a16="http://schemas.microsoft.com/office/drawing/2014/main" id="{CE2F0F2A-C30F-C380-9DB5-6874B42480B8}"/>
              </a:ext>
            </a:extLst>
          </p:cNvPr>
          <p:cNvSpPr/>
          <p:nvPr/>
        </p:nvSpPr>
        <p:spPr>
          <a:xfrm>
            <a:off x="1930150" y="4980300"/>
            <a:ext cx="3340350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90% полиуретан, 10% полиэстер.</a:t>
            </a:r>
          </a:p>
        </p:txBody>
      </p:sp>
      <p:sp>
        <p:nvSpPr>
          <p:cNvPr id="21" name="Google Shape;1395;p45">
            <a:extLst>
              <a:ext uri="{FF2B5EF4-FFF2-40B4-BE49-F238E27FC236}">
                <a16:creationId xmlns:a16="http://schemas.microsoft.com/office/drawing/2014/main" id="{3FFB0B8B-54A7-58C1-E137-92E6D6F2CDF7}"/>
              </a:ext>
            </a:extLst>
          </p:cNvPr>
          <p:cNvSpPr/>
          <p:nvPr/>
        </p:nvSpPr>
        <p:spPr>
          <a:xfrm>
            <a:off x="1942865" y="454451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199014</a:t>
            </a:r>
            <a:endParaRPr lang="ru-RU"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7" name="Google Shape;1435;p46">
            <a:extLst>
              <a:ext uri="{FF2B5EF4-FFF2-40B4-BE49-F238E27FC236}">
                <a16:creationId xmlns:a16="http://schemas.microsoft.com/office/drawing/2014/main" id="{17C8A3F0-E970-EE8E-1A1E-96CEE55EC1D3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958" y="1032538"/>
            <a:ext cx="1451315" cy="1451298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1424;p46">
            <a:extLst>
              <a:ext uri="{FF2B5EF4-FFF2-40B4-BE49-F238E27FC236}">
                <a16:creationId xmlns:a16="http://schemas.microsoft.com/office/drawing/2014/main" id="{11718C50-D9A2-B367-D3C3-995E48DA2976}"/>
              </a:ext>
            </a:extLst>
          </p:cNvPr>
          <p:cNvSpPr/>
          <p:nvPr/>
        </p:nvSpPr>
        <p:spPr>
          <a:xfrm>
            <a:off x="2294230" y="2423797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9" name="Google Shape;1436;p46">
            <a:extLst>
              <a:ext uri="{FF2B5EF4-FFF2-40B4-BE49-F238E27FC236}">
                <a16:creationId xmlns:a16="http://schemas.microsoft.com/office/drawing/2014/main" id="{69C0215B-52A8-D0E5-6362-4C0AF99B8033}"/>
              </a:ext>
            </a:extLst>
          </p:cNvPr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6314" y="2473658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1434;p46">
            <a:extLst>
              <a:ext uri="{FF2B5EF4-FFF2-40B4-BE49-F238E27FC236}">
                <a16:creationId xmlns:a16="http://schemas.microsoft.com/office/drawing/2014/main" id="{9CD5852F-2DF7-805F-FDB9-BBB6638B4166}"/>
              </a:ext>
            </a:extLst>
          </p:cNvPr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82" y="4093944"/>
            <a:ext cx="1577364" cy="1577364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1431;p46">
            <a:extLst>
              <a:ext uri="{FF2B5EF4-FFF2-40B4-BE49-F238E27FC236}">
                <a16:creationId xmlns:a16="http://schemas.microsoft.com/office/drawing/2014/main" id="{D3E36D41-75FF-BA03-9A48-61145EFB9774}"/>
              </a:ext>
            </a:extLst>
          </p:cNvPr>
          <p:cNvSpPr/>
          <p:nvPr/>
        </p:nvSpPr>
        <p:spPr>
          <a:xfrm>
            <a:off x="2281190" y="5340738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3" name="Google Shape;1437;p46">
            <a:extLst>
              <a:ext uri="{FF2B5EF4-FFF2-40B4-BE49-F238E27FC236}">
                <a16:creationId xmlns:a16="http://schemas.microsoft.com/office/drawing/2014/main" id="{5D29A92E-8E4F-B581-015D-6A46C6D74958}"/>
              </a:ext>
            </a:extLst>
          </p:cNvPr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74" y="5390599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1438;p46">
            <a:extLst>
              <a:ext uri="{FF2B5EF4-FFF2-40B4-BE49-F238E27FC236}">
                <a16:creationId xmlns:a16="http://schemas.microsoft.com/office/drawing/2014/main" id="{14531D00-DC2F-6B28-E68A-7206B5D77E14}"/>
              </a:ext>
            </a:extLst>
          </p:cNvPr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77587" y="5410670"/>
            <a:ext cx="539087" cy="2463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946;p35">
            <a:extLst>
              <a:ext uri="{FF2B5EF4-FFF2-40B4-BE49-F238E27FC236}">
                <a16:creationId xmlns:a16="http://schemas.microsoft.com/office/drawing/2014/main" id="{A047C225-6F4C-9F71-26DE-F15BEA3B2A9E}"/>
              </a:ext>
            </a:extLst>
          </p:cNvPr>
          <p:cNvSpPr/>
          <p:nvPr/>
        </p:nvSpPr>
        <p:spPr>
          <a:xfrm>
            <a:off x="1918862" y="8266495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Термоактивная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обложка PU 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Velvet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5" name="Google Shape;948;p35">
            <a:extLst>
              <a:ext uri="{FF2B5EF4-FFF2-40B4-BE49-F238E27FC236}">
                <a16:creationId xmlns:a16="http://schemas.microsoft.com/office/drawing/2014/main" id="{E6824185-7D9D-80DF-347B-FB4021CEB1B3}"/>
              </a:ext>
            </a:extLst>
          </p:cNvPr>
          <p:cNvSpPr/>
          <p:nvPr/>
        </p:nvSpPr>
        <p:spPr>
          <a:xfrm>
            <a:off x="1931570" y="7811484"/>
            <a:ext cx="16785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21214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6" name="Google Shape;949;p35">
            <a:extLst>
              <a:ext uri="{FF2B5EF4-FFF2-40B4-BE49-F238E27FC236}">
                <a16:creationId xmlns:a16="http://schemas.microsoft.com/office/drawing/2014/main" id="{05BEFF89-FF23-92AA-A8AE-BF756EE87334}"/>
              </a:ext>
            </a:extLst>
          </p:cNvPr>
          <p:cNvSpPr/>
          <p:nvPr/>
        </p:nvSpPr>
        <p:spPr>
          <a:xfrm>
            <a:off x="2392995" y="8662698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Google Shape;947;p35">
            <a:extLst>
              <a:ext uri="{FF2B5EF4-FFF2-40B4-BE49-F238E27FC236}">
                <a16:creationId xmlns:a16="http://schemas.microsoft.com/office/drawing/2014/main" id="{7774FAA3-5427-701C-22E1-810D51B6942E}"/>
              </a:ext>
            </a:extLst>
          </p:cNvPr>
          <p:cNvSpPr/>
          <p:nvPr/>
        </p:nvSpPr>
        <p:spPr>
          <a:xfrm>
            <a:off x="1905516" y="7140042"/>
            <a:ext cx="3925800" cy="65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Бизнес-блокнот А6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FUNKY</a:t>
            </a:r>
          </a:p>
        </p:txBody>
      </p:sp>
      <p:pic>
        <p:nvPicPr>
          <p:cNvPr id="60" name="Google Shape;944;p35">
            <a:extLst>
              <a:ext uri="{FF2B5EF4-FFF2-40B4-BE49-F238E27FC236}">
                <a16:creationId xmlns:a16="http://schemas.microsoft.com/office/drawing/2014/main" id="{D823CFB6-86D0-0879-6582-62B7C07083EC}"/>
              </a:ext>
            </a:extLst>
          </p:cNvPr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5354" y="8733065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Picture 2">
            <a:extLst>
              <a:ext uri="{FF2B5EF4-FFF2-40B4-BE49-F238E27FC236}">
                <a16:creationId xmlns:a16="http://schemas.microsoft.com/office/drawing/2014/main" id="{41C4F481-CDFA-E92F-00AF-2D1408BF1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20" y="7281415"/>
            <a:ext cx="1569745" cy="1569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1425;p46">
            <a:extLst>
              <a:ext uri="{FF2B5EF4-FFF2-40B4-BE49-F238E27FC236}">
                <a16:creationId xmlns:a16="http://schemas.microsoft.com/office/drawing/2014/main" id="{8D6A0B41-3F8A-82A0-C8A5-53B15A51CF9B}"/>
              </a:ext>
            </a:extLst>
          </p:cNvPr>
          <p:cNvSpPr txBox="1"/>
          <p:nvPr/>
        </p:nvSpPr>
        <p:spPr>
          <a:xfrm>
            <a:off x="2217395" y="2401341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Google Shape;1432;p46">
            <a:extLst>
              <a:ext uri="{FF2B5EF4-FFF2-40B4-BE49-F238E27FC236}">
                <a16:creationId xmlns:a16="http://schemas.microsoft.com/office/drawing/2014/main" id="{56B5DD91-60D8-AC61-7EB7-5476E7911536}"/>
              </a:ext>
            </a:extLst>
          </p:cNvPr>
          <p:cNvSpPr txBox="1"/>
          <p:nvPr/>
        </p:nvSpPr>
        <p:spPr>
          <a:xfrm>
            <a:off x="2204355" y="5318282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" name="Google Shape;950;p35">
            <a:extLst>
              <a:ext uri="{FF2B5EF4-FFF2-40B4-BE49-F238E27FC236}">
                <a16:creationId xmlns:a16="http://schemas.microsoft.com/office/drawing/2014/main" id="{6F8E3D02-7828-B14C-A44B-D34BC26F81EB}"/>
              </a:ext>
            </a:extLst>
          </p:cNvPr>
          <p:cNvSpPr txBox="1"/>
          <p:nvPr/>
        </p:nvSpPr>
        <p:spPr>
          <a:xfrm>
            <a:off x="2316160" y="8640243"/>
            <a:ext cx="1095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Google Shape;1038;p36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6825" y="-94625"/>
            <a:ext cx="18364826" cy="1044922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69;p14">
            <a:extLst>
              <a:ext uri="{FF2B5EF4-FFF2-40B4-BE49-F238E27FC236}">
                <a16:creationId xmlns:a16="http://schemas.microsoft.com/office/drawing/2014/main" id="{DEC3B844-0FAA-B285-7FB0-16DF21ECB9DB}"/>
              </a:ext>
            </a:extLst>
          </p:cNvPr>
          <p:cNvSpPr/>
          <p:nvPr/>
        </p:nvSpPr>
        <p:spPr>
          <a:xfrm>
            <a:off x="-2639685" y="9584"/>
            <a:ext cx="8452244" cy="10276216"/>
          </a:xfrm>
          <a:prstGeom prst="roundRect">
            <a:avLst>
              <a:gd name="adj" fmla="val 10732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59" name="Google Shape;1059;p36"/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900003">
            <a:off x="11378665" y="385480"/>
            <a:ext cx="9453928" cy="5317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41;p36">
            <a:extLst>
              <a:ext uri="{FF2B5EF4-FFF2-40B4-BE49-F238E27FC236}">
                <a16:creationId xmlns:a16="http://schemas.microsoft.com/office/drawing/2014/main" id="{5E835E6E-4DA2-CB85-8978-6586723EF60C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293" y="2757946"/>
            <a:ext cx="504676" cy="286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042;p36">
            <a:extLst>
              <a:ext uri="{FF2B5EF4-FFF2-40B4-BE49-F238E27FC236}">
                <a16:creationId xmlns:a16="http://schemas.microsoft.com/office/drawing/2014/main" id="{9940F8ED-9759-A1E3-FF01-3B863B87DE15}"/>
              </a:ext>
            </a:extLst>
          </p:cNvPr>
          <p:cNvSpPr/>
          <p:nvPr/>
        </p:nvSpPr>
        <p:spPr>
          <a:xfrm>
            <a:off x="1961923" y="1867639"/>
            <a:ext cx="3362212" cy="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Кварцевый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механизм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работают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от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1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батарейки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АА.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Предназначены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для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вставки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циферблата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с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печатью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" name="Google Shape;1043;p36">
            <a:extLst>
              <a:ext uri="{FF2B5EF4-FFF2-40B4-BE49-F238E27FC236}">
                <a16:creationId xmlns:a16="http://schemas.microsoft.com/office/drawing/2014/main" id="{985FCDD4-6680-73E5-FEB7-9FF25D0F9A2A}"/>
              </a:ext>
            </a:extLst>
          </p:cNvPr>
          <p:cNvSpPr/>
          <p:nvPr/>
        </p:nvSpPr>
        <p:spPr>
          <a:xfrm>
            <a:off x="1948573" y="760414"/>
            <a:ext cx="50325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Часы настенные</a:t>
            </a:r>
            <a:endParaRPr sz="160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ПРОМО </a:t>
            </a: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" name="Google Shape;1044;p36">
            <a:extLst>
              <a:ext uri="{FF2B5EF4-FFF2-40B4-BE49-F238E27FC236}">
                <a16:creationId xmlns:a16="http://schemas.microsoft.com/office/drawing/2014/main" id="{69EE9ED8-BF10-9B6E-FF00-6426F8269DB0}"/>
              </a:ext>
            </a:extLst>
          </p:cNvPr>
          <p:cNvSpPr/>
          <p:nvPr/>
        </p:nvSpPr>
        <p:spPr>
          <a:xfrm>
            <a:off x="1974620" y="1431839"/>
            <a:ext cx="1935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22000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" name="Google Shape;1046;p36">
            <a:extLst>
              <a:ext uri="{FF2B5EF4-FFF2-40B4-BE49-F238E27FC236}">
                <a16:creationId xmlns:a16="http://schemas.microsoft.com/office/drawing/2014/main" id="{EC446E15-D90B-DDAA-6057-0EA229E80B0D}"/>
              </a:ext>
            </a:extLst>
          </p:cNvPr>
          <p:cNvSpPr/>
          <p:nvPr/>
        </p:nvSpPr>
        <p:spPr>
          <a:xfrm>
            <a:off x="1929168" y="2709880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C48706CC-4E8C-0690-567C-D24325DA1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03" y="1196616"/>
            <a:ext cx="1603981" cy="1603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Google Shape;1057;p36">
            <a:extLst>
              <a:ext uri="{FF2B5EF4-FFF2-40B4-BE49-F238E27FC236}">
                <a16:creationId xmlns:a16="http://schemas.microsoft.com/office/drawing/2014/main" id="{A6A6858F-83AF-8FF8-2F7F-CB1448F1D2A4}"/>
              </a:ext>
            </a:extLst>
          </p:cNvPr>
          <p:cNvSpPr txBox="1"/>
          <p:nvPr/>
        </p:nvSpPr>
        <p:spPr>
          <a:xfrm>
            <a:off x="1867623" y="2678734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" name="Google Shape;1048;p36">
            <a:extLst>
              <a:ext uri="{FF2B5EF4-FFF2-40B4-BE49-F238E27FC236}">
                <a16:creationId xmlns:a16="http://schemas.microsoft.com/office/drawing/2014/main" id="{562F4E87-279E-E081-8DC2-22D99A3DD4F7}"/>
              </a:ext>
            </a:extLst>
          </p:cNvPr>
          <p:cNvSpPr/>
          <p:nvPr/>
        </p:nvSpPr>
        <p:spPr>
          <a:xfrm>
            <a:off x="1961922" y="8041131"/>
            <a:ext cx="3224226" cy="639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тритан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Выдвигающаяся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трубочка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Контейнер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для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фруктов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листьев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или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ягод</a:t>
            </a: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" name="Google Shape;1049;p36">
            <a:extLst>
              <a:ext uri="{FF2B5EF4-FFF2-40B4-BE49-F238E27FC236}">
                <a16:creationId xmlns:a16="http://schemas.microsoft.com/office/drawing/2014/main" id="{F5264718-8B65-A197-D747-4AFD1515A1DC}"/>
              </a:ext>
            </a:extLst>
          </p:cNvPr>
          <p:cNvSpPr/>
          <p:nvPr/>
        </p:nvSpPr>
        <p:spPr>
          <a:xfrm>
            <a:off x="1948573" y="6933906"/>
            <a:ext cx="50325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Бутылка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воды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700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мл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LONG DRINK</a:t>
            </a: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" name="Google Shape;1050;p36">
            <a:extLst>
              <a:ext uri="{FF2B5EF4-FFF2-40B4-BE49-F238E27FC236}">
                <a16:creationId xmlns:a16="http://schemas.microsoft.com/office/drawing/2014/main" id="{D28ACF11-B765-C59A-BA48-9AF0E53B87A1}"/>
              </a:ext>
            </a:extLst>
          </p:cNvPr>
          <p:cNvSpPr/>
          <p:nvPr/>
        </p:nvSpPr>
        <p:spPr>
          <a:xfrm>
            <a:off x="1974620" y="7605331"/>
            <a:ext cx="1935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32901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" name="Google Shape;1052;p36">
            <a:extLst>
              <a:ext uri="{FF2B5EF4-FFF2-40B4-BE49-F238E27FC236}">
                <a16:creationId xmlns:a16="http://schemas.microsoft.com/office/drawing/2014/main" id="{DA786F7A-2576-E9C4-3E3B-EE8E9C0DF09B}"/>
              </a:ext>
            </a:extLst>
          </p:cNvPr>
          <p:cNvSpPr/>
          <p:nvPr/>
        </p:nvSpPr>
        <p:spPr>
          <a:xfrm>
            <a:off x="1956547" y="8883372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1" name="Google Shape;1055;p36">
            <a:extLst>
              <a:ext uri="{FF2B5EF4-FFF2-40B4-BE49-F238E27FC236}">
                <a16:creationId xmlns:a16="http://schemas.microsoft.com/office/drawing/2014/main" id="{6DB7CC15-0BA3-9E7A-50AE-553AEC092632}"/>
              </a:ext>
            </a:extLst>
          </p:cNvPr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5971" y="7204894"/>
            <a:ext cx="1823450" cy="182345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1053;p36">
            <a:extLst>
              <a:ext uri="{FF2B5EF4-FFF2-40B4-BE49-F238E27FC236}">
                <a16:creationId xmlns:a16="http://schemas.microsoft.com/office/drawing/2014/main" id="{AA0D6E5B-54E6-14E1-6E8D-380E92F38A97}"/>
              </a:ext>
            </a:extLst>
          </p:cNvPr>
          <p:cNvSpPr txBox="1"/>
          <p:nvPr/>
        </p:nvSpPr>
        <p:spPr>
          <a:xfrm>
            <a:off x="1879712" y="8860916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Google Shape;1391;p45">
            <a:extLst>
              <a:ext uri="{FF2B5EF4-FFF2-40B4-BE49-F238E27FC236}">
                <a16:creationId xmlns:a16="http://schemas.microsoft.com/office/drawing/2014/main" id="{9743BD42-3FBD-808B-36B4-7560F2EC5747}"/>
              </a:ext>
            </a:extLst>
          </p:cNvPr>
          <p:cNvSpPr/>
          <p:nvPr/>
        </p:nvSpPr>
        <p:spPr>
          <a:xfrm>
            <a:off x="1898499" y="3949300"/>
            <a:ext cx="48417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Плед с поясом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BELT</a:t>
            </a:r>
            <a:endParaRPr kumimoji="0" lang="en-US" sz="21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" name="Google Shape;1393;p45">
            <a:extLst>
              <a:ext uri="{FF2B5EF4-FFF2-40B4-BE49-F238E27FC236}">
                <a16:creationId xmlns:a16="http://schemas.microsoft.com/office/drawing/2014/main" id="{0C3AB475-FD89-FFA7-1A63-5E2DAD275378}"/>
              </a:ext>
            </a:extLst>
          </p:cNvPr>
          <p:cNvSpPr/>
          <p:nvPr/>
        </p:nvSpPr>
        <p:spPr>
          <a:xfrm>
            <a:off x="1930150" y="5056500"/>
            <a:ext cx="3340350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Состав: акрил.</a:t>
            </a:r>
          </a:p>
        </p:txBody>
      </p:sp>
      <p:sp>
        <p:nvSpPr>
          <p:cNvPr id="4" name="Google Shape;1395;p45">
            <a:extLst>
              <a:ext uri="{FF2B5EF4-FFF2-40B4-BE49-F238E27FC236}">
                <a16:creationId xmlns:a16="http://schemas.microsoft.com/office/drawing/2014/main" id="{034FB1DC-D1B1-CA62-3447-0B3EDE2B2019}"/>
              </a:ext>
            </a:extLst>
          </p:cNvPr>
          <p:cNvSpPr/>
          <p:nvPr/>
        </p:nvSpPr>
        <p:spPr>
          <a:xfrm>
            <a:off x="1942865" y="462071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2408</a:t>
            </a:r>
            <a:endParaRPr lang="ru-RU"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" name="Google Shape;1431;p46">
            <a:extLst>
              <a:ext uri="{FF2B5EF4-FFF2-40B4-BE49-F238E27FC236}">
                <a16:creationId xmlns:a16="http://schemas.microsoft.com/office/drawing/2014/main" id="{A5A15830-B7C7-C36B-7F34-43DF47CBF717}"/>
              </a:ext>
            </a:extLst>
          </p:cNvPr>
          <p:cNvSpPr/>
          <p:nvPr/>
        </p:nvSpPr>
        <p:spPr>
          <a:xfrm>
            <a:off x="2281190" y="5416938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" name="Google Shape;1437;p46">
            <a:extLst>
              <a:ext uri="{FF2B5EF4-FFF2-40B4-BE49-F238E27FC236}">
                <a16:creationId xmlns:a16="http://schemas.microsoft.com/office/drawing/2014/main" id="{D59DEEE9-A720-246A-18B8-9EBBB029EF35}"/>
              </a:ext>
            </a:extLst>
          </p:cNvPr>
          <p:cNvPicPr preferRelativeResize="0"/>
          <p:nvPr/>
        </p:nvPicPr>
        <p:blipFill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74" y="5466799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438;p46">
            <a:extLst>
              <a:ext uri="{FF2B5EF4-FFF2-40B4-BE49-F238E27FC236}">
                <a16:creationId xmlns:a16="http://schemas.microsoft.com/office/drawing/2014/main" id="{34F87B14-2EB2-6361-D6B2-D6189EA27E9A}"/>
              </a:ext>
            </a:extLst>
          </p:cNvPr>
          <p:cNvPicPr preferRelativeResize="0"/>
          <p:nvPr/>
        </p:nvPicPr>
        <p:blipFill rotWithShape="1"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46896" y="5486870"/>
            <a:ext cx="539087" cy="2463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1432;p46">
            <a:extLst>
              <a:ext uri="{FF2B5EF4-FFF2-40B4-BE49-F238E27FC236}">
                <a16:creationId xmlns:a16="http://schemas.microsoft.com/office/drawing/2014/main" id="{94E29D16-7163-A596-BAB1-E1A88462C8DF}"/>
              </a:ext>
            </a:extLst>
          </p:cNvPr>
          <p:cNvSpPr txBox="1"/>
          <p:nvPr/>
        </p:nvSpPr>
        <p:spPr>
          <a:xfrm>
            <a:off x="2204355" y="5394482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5" name="Picture 2" descr="Плед  ">
            <a:extLst>
              <a:ext uri="{FF2B5EF4-FFF2-40B4-BE49-F238E27FC236}">
                <a16:creationId xmlns:a16="http://schemas.microsoft.com/office/drawing/2014/main" id="{271428C4-A344-ACD2-0553-678D2B055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59" y="4200755"/>
            <a:ext cx="1603981" cy="1603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Google Shape;505;p23">
            <a:extLst>
              <a:ext uri="{FF2B5EF4-FFF2-40B4-BE49-F238E27FC236}">
                <a16:creationId xmlns:a16="http://schemas.microsoft.com/office/drawing/2014/main" id="{389DD68B-51B6-0263-C0A9-99BCEDA41F5E}"/>
              </a:ext>
            </a:extLst>
          </p:cNvPr>
          <p:cNvSpPr/>
          <p:nvPr/>
        </p:nvSpPr>
        <p:spPr>
          <a:xfrm>
            <a:off x="3361696" y="5421451"/>
            <a:ext cx="965400" cy="372600"/>
          </a:xfrm>
          <a:prstGeom prst="roundRect">
            <a:avLst>
              <a:gd name="adj" fmla="val 16667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В ПУТИ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22.01.25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9F54B434-59DD-19D3-0C4B-1C3C36C14F2F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900000">
            <a:off x="13468379" y="5354266"/>
            <a:ext cx="4142412" cy="4142412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6" name="Google Shape;1526;p49"/>
          <p:cNvPicPr preferRelativeResize="0"/>
          <p:nvPr/>
        </p:nvPicPr>
        <p:blipFill>
          <a:blip r:embed="rId3" cstate="print"/>
          <a:srcRect/>
          <a:stretch/>
        </p:blipFill>
        <p:spPr>
          <a:xfrm>
            <a:off x="-3599" y="0"/>
            <a:ext cx="18287998" cy="10286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27;p49">
            <a:extLst>
              <a:ext uri="{FF2B5EF4-FFF2-40B4-BE49-F238E27FC236}">
                <a16:creationId xmlns:a16="http://schemas.microsoft.com/office/drawing/2014/main" id="{81095203-98B5-6252-44DF-EFE388BE708E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31516" y="25400"/>
            <a:ext cx="8616384" cy="83043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9;p14">
            <a:extLst>
              <a:ext uri="{FF2B5EF4-FFF2-40B4-BE49-F238E27FC236}">
                <a16:creationId xmlns:a16="http://schemas.microsoft.com/office/drawing/2014/main" id="{5FF9FC63-64D9-FB24-BB9D-C4914073401D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924;p35">
            <a:extLst>
              <a:ext uri="{FF2B5EF4-FFF2-40B4-BE49-F238E27FC236}">
                <a16:creationId xmlns:a16="http://schemas.microsoft.com/office/drawing/2014/main" id="{EBC47E69-2A9F-49EE-C70C-A941D391F84B}"/>
              </a:ext>
            </a:extLst>
          </p:cNvPr>
          <p:cNvSpPr/>
          <p:nvPr/>
        </p:nvSpPr>
        <p:spPr>
          <a:xfrm>
            <a:off x="1905516" y="5379435"/>
            <a:ext cx="3925800" cy="522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Футболка женская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1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IMPERIAL WOMEN 190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2100" b="0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2100" b="0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3" name="Google Shape;928;p35">
            <a:extLst>
              <a:ext uri="{FF2B5EF4-FFF2-40B4-BE49-F238E27FC236}">
                <a16:creationId xmlns:a16="http://schemas.microsoft.com/office/drawing/2014/main" id="{7BB65F5C-3679-9D27-74B7-509D0A1EA892}"/>
              </a:ext>
            </a:extLst>
          </p:cNvPr>
          <p:cNvSpPr/>
          <p:nvPr/>
        </p:nvSpPr>
        <p:spPr>
          <a:xfrm>
            <a:off x="1918862" y="1618726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Индикатором уровня заряда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 ЖК-дисплее. Ёмкость: 5 000 мАч.</a:t>
            </a:r>
          </a:p>
        </p:txBody>
      </p:sp>
      <p:sp>
        <p:nvSpPr>
          <p:cNvPr id="34" name="Google Shape;929;p35">
            <a:extLst>
              <a:ext uri="{FF2B5EF4-FFF2-40B4-BE49-F238E27FC236}">
                <a16:creationId xmlns:a16="http://schemas.microsoft.com/office/drawing/2014/main" id="{7768B269-D597-552A-1E11-8681CFF5E66A}"/>
              </a:ext>
            </a:extLst>
          </p:cNvPr>
          <p:cNvSpPr/>
          <p:nvPr/>
        </p:nvSpPr>
        <p:spPr>
          <a:xfrm>
            <a:off x="1905516" y="511505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Универсальный аккумулятор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NUM </a:t>
            </a:r>
            <a:r>
              <a:rPr lang="ru-RU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 </a:t>
            </a:r>
          </a:p>
        </p:txBody>
      </p:sp>
      <p:sp>
        <p:nvSpPr>
          <p:cNvPr id="35" name="Google Shape;930;p35">
            <a:extLst>
              <a:ext uri="{FF2B5EF4-FFF2-40B4-BE49-F238E27FC236}">
                <a16:creationId xmlns:a16="http://schemas.microsoft.com/office/drawing/2014/main" id="{CE9931DA-945E-883E-3E7F-B7A69DAEB3DB}"/>
              </a:ext>
            </a:extLst>
          </p:cNvPr>
          <p:cNvSpPr/>
          <p:nvPr/>
        </p:nvSpPr>
        <p:spPr>
          <a:xfrm>
            <a:off x="1931570" y="1182925"/>
            <a:ext cx="19869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37168</a:t>
            </a:r>
            <a:endParaRPr lang="ru-RU"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6" name="Google Shape;934;p35">
            <a:extLst>
              <a:ext uri="{FF2B5EF4-FFF2-40B4-BE49-F238E27FC236}">
                <a16:creationId xmlns:a16="http://schemas.microsoft.com/office/drawing/2014/main" id="{7113C86B-5C23-75FF-86C1-A7F7DCCBA3B7}"/>
              </a:ext>
            </a:extLst>
          </p:cNvPr>
          <p:cNvSpPr/>
          <p:nvPr/>
        </p:nvSpPr>
        <p:spPr>
          <a:xfrm>
            <a:off x="1918862" y="6410457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Высокая плотность 190 г/м2 для тех,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кто ценит надежность и долговечность.</a:t>
            </a:r>
          </a:p>
        </p:txBody>
      </p:sp>
      <p:sp>
        <p:nvSpPr>
          <p:cNvPr id="37" name="Google Shape;935;p35">
            <a:extLst>
              <a:ext uri="{FF2B5EF4-FFF2-40B4-BE49-F238E27FC236}">
                <a16:creationId xmlns:a16="http://schemas.microsoft.com/office/drawing/2014/main" id="{93CA27CA-D0D5-7195-E6A4-433A76D63738}"/>
              </a:ext>
            </a:extLst>
          </p:cNvPr>
          <p:cNvSpPr/>
          <p:nvPr/>
        </p:nvSpPr>
        <p:spPr>
          <a:xfrm>
            <a:off x="1931574" y="5974666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711502</a:t>
            </a:r>
            <a:endParaRPr lang="ru-RU"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2" name="Google Shape;946;p35">
            <a:extLst>
              <a:ext uri="{FF2B5EF4-FFF2-40B4-BE49-F238E27FC236}">
                <a16:creationId xmlns:a16="http://schemas.microsoft.com/office/drawing/2014/main" id="{627B14FB-F003-35E3-3E02-DE4085643654}"/>
              </a:ext>
            </a:extLst>
          </p:cNvPr>
          <p:cNvSpPr/>
          <p:nvPr/>
        </p:nvSpPr>
        <p:spPr>
          <a:xfrm>
            <a:off x="1918862" y="4071705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100% полиэстер, 80 г/м2, 5 клиньев,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пластиковая застёжка.</a:t>
            </a:r>
          </a:p>
        </p:txBody>
      </p:sp>
      <p:sp>
        <p:nvSpPr>
          <p:cNvPr id="43" name="Google Shape;947;p35">
            <a:extLst>
              <a:ext uri="{FF2B5EF4-FFF2-40B4-BE49-F238E27FC236}">
                <a16:creationId xmlns:a16="http://schemas.microsoft.com/office/drawing/2014/main" id="{609494AE-BB5D-0E2A-E5B6-9428D7B60BDE}"/>
              </a:ext>
            </a:extLst>
          </p:cNvPr>
          <p:cNvSpPr/>
          <p:nvPr/>
        </p:nvSpPr>
        <p:spPr>
          <a:xfrm>
            <a:off x="1905516" y="2964483"/>
            <a:ext cx="3925800" cy="582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Бейсболка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RAPPER</a:t>
            </a:r>
          </a:p>
        </p:txBody>
      </p:sp>
      <p:sp>
        <p:nvSpPr>
          <p:cNvPr id="44" name="Google Shape;948;p35">
            <a:extLst>
              <a:ext uri="{FF2B5EF4-FFF2-40B4-BE49-F238E27FC236}">
                <a16:creationId xmlns:a16="http://schemas.microsoft.com/office/drawing/2014/main" id="{AA225ADF-41D4-9A17-ACD7-CC5D216E84B4}"/>
              </a:ext>
            </a:extLst>
          </p:cNvPr>
          <p:cNvSpPr/>
          <p:nvPr/>
        </p:nvSpPr>
        <p:spPr>
          <a:xfrm>
            <a:off x="1931570" y="3635925"/>
            <a:ext cx="16785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25420</a:t>
            </a:r>
            <a:endParaRPr lang="ru-RU"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63" name="Google Shape;1546;p49">
            <a:extLst>
              <a:ext uri="{FF2B5EF4-FFF2-40B4-BE49-F238E27FC236}">
                <a16:creationId xmlns:a16="http://schemas.microsoft.com/office/drawing/2014/main" id="{EF66CE2A-CF48-FF3C-FE03-870AA54BF6B1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931" y="673355"/>
            <a:ext cx="1378800" cy="1395950"/>
          </a:xfrm>
          <a:prstGeom prst="rect">
            <a:avLst/>
          </a:prstGeom>
          <a:noFill/>
          <a:ln>
            <a:noFill/>
          </a:ln>
        </p:spPr>
      </p:pic>
      <p:sp>
        <p:nvSpPr>
          <p:cNvPr id="1472" name="Google Shape;1540;p49">
            <a:extLst>
              <a:ext uri="{FF2B5EF4-FFF2-40B4-BE49-F238E27FC236}">
                <a16:creationId xmlns:a16="http://schemas.microsoft.com/office/drawing/2014/main" id="{D70C24BB-A661-1AE6-3704-FAC1BE05D743}"/>
              </a:ext>
            </a:extLst>
          </p:cNvPr>
          <p:cNvSpPr/>
          <p:nvPr/>
        </p:nvSpPr>
        <p:spPr>
          <a:xfrm>
            <a:off x="2238879" y="2199369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473" name="Google Shape;1541;p49">
            <a:extLst>
              <a:ext uri="{FF2B5EF4-FFF2-40B4-BE49-F238E27FC236}">
                <a16:creationId xmlns:a16="http://schemas.microsoft.com/office/drawing/2014/main" id="{6DE1CA77-6DEB-6950-7C86-2D5016AAB082}"/>
              </a:ext>
            </a:extLst>
          </p:cNvPr>
          <p:cNvSpPr txBox="1"/>
          <p:nvPr/>
        </p:nvSpPr>
        <p:spPr>
          <a:xfrm>
            <a:off x="2162043" y="2176914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74" name="Google Shape;1552;p49">
            <a:extLst>
              <a:ext uri="{FF2B5EF4-FFF2-40B4-BE49-F238E27FC236}">
                <a16:creationId xmlns:a16="http://schemas.microsoft.com/office/drawing/2014/main" id="{9ABD6EF2-A760-F6C0-DC3E-608D9EA2601D}"/>
              </a:ext>
            </a:extLst>
          </p:cNvPr>
          <p:cNvSpPr/>
          <p:nvPr/>
        </p:nvSpPr>
        <p:spPr>
          <a:xfrm rot="5400000">
            <a:off x="2002160" y="2134461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475" name="Google Shape;1553;p49">
            <a:extLst>
              <a:ext uri="{FF2B5EF4-FFF2-40B4-BE49-F238E27FC236}">
                <a16:creationId xmlns:a16="http://schemas.microsoft.com/office/drawing/2014/main" id="{0956FB6F-7688-A56A-622D-A921808CF6C5}"/>
              </a:ext>
            </a:extLst>
          </p:cNvPr>
          <p:cNvSpPr/>
          <p:nvPr/>
        </p:nvSpPr>
        <p:spPr>
          <a:xfrm rot="5400000">
            <a:off x="2002160" y="2282214"/>
            <a:ext cx="103800" cy="217200"/>
          </a:xfrm>
          <a:prstGeom prst="roundRect">
            <a:avLst>
              <a:gd name="adj" fmla="val 16667"/>
            </a:avLst>
          </a:prstGeom>
          <a:solidFill>
            <a:srgbClr val="6666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476" name="Google Shape;1554;p49">
            <a:extLst>
              <a:ext uri="{FF2B5EF4-FFF2-40B4-BE49-F238E27FC236}">
                <a16:creationId xmlns:a16="http://schemas.microsoft.com/office/drawing/2014/main" id="{E65FDF42-2FB0-7E52-389B-46C031FAF6EB}"/>
              </a:ext>
            </a:extLst>
          </p:cNvPr>
          <p:cNvSpPr/>
          <p:nvPr/>
        </p:nvSpPr>
        <p:spPr>
          <a:xfrm rot="5400000">
            <a:off x="2002160" y="2416551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pic>
        <p:nvPicPr>
          <p:cNvPr id="1478" name="Google Shape;1558;p49">
            <a:extLst>
              <a:ext uri="{FF2B5EF4-FFF2-40B4-BE49-F238E27FC236}">
                <a16:creationId xmlns:a16="http://schemas.microsoft.com/office/drawing/2014/main" id="{D2B348D5-B00C-7EC6-98BC-4D37BB98D07E}"/>
              </a:ext>
            </a:extLst>
          </p:cNvPr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7984" y="2231518"/>
            <a:ext cx="504676" cy="286450"/>
          </a:xfrm>
          <a:prstGeom prst="rect">
            <a:avLst/>
          </a:prstGeom>
          <a:noFill/>
          <a:ln>
            <a:noFill/>
          </a:ln>
        </p:spPr>
      </p:pic>
      <p:sp>
        <p:nvSpPr>
          <p:cNvPr id="1479" name="Google Shape;505;p23">
            <a:extLst>
              <a:ext uri="{FF2B5EF4-FFF2-40B4-BE49-F238E27FC236}">
                <a16:creationId xmlns:a16="http://schemas.microsoft.com/office/drawing/2014/main" id="{901E22BF-6B4A-9CED-2B31-D023218E8BA2}"/>
              </a:ext>
            </a:extLst>
          </p:cNvPr>
          <p:cNvSpPr/>
          <p:nvPr/>
        </p:nvSpPr>
        <p:spPr>
          <a:xfrm>
            <a:off x="3280466" y="2206164"/>
            <a:ext cx="965400" cy="372600"/>
          </a:xfrm>
          <a:prstGeom prst="roundRect">
            <a:avLst>
              <a:gd name="adj" fmla="val 16667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В ПУТИ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02.12.25</a:t>
            </a:r>
            <a:endParaRPr sz="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480" name="Google Shape;1547;p49">
            <a:extLst>
              <a:ext uri="{FF2B5EF4-FFF2-40B4-BE49-F238E27FC236}">
                <a16:creationId xmlns:a16="http://schemas.microsoft.com/office/drawing/2014/main" id="{21A98B6A-F46A-DABE-045F-080A46C2A275}"/>
              </a:ext>
            </a:extLst>
          </p:cNvPr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62" y="3019617"/>
            <a:ext cx="1570901" cy="1587924"/>
          </a:xfrm>
          <a:prstGeom prst="rect">
            <a:avLst/>
          </a:prstGeom>
          <a:noFill/>
          <a:ln>
            <a:noFill/>
          </a:ln>
        </p:spPr>
      </p:pic>
      <p:sp>
        <p:nvSpPr>
          <p:cNvPr id="1481" name="Google Shape;1543;p49">
            <a:extLst>
              <a:ext uri="{FF2B5EF4-FFF2-40B4-BE49-F238E27FC236}">
                <a16:creationId xmlns:a16="http://schemas.microsoft.com/office/drawing/2014/main" id="{DD675853-1C98-3822-CFE9-D90ADF3967EA}"/>
              </a:ext>
            </a:extLst>
          </p:cNvPr>
          <p:cNvSpPr/>
          <p:nvPr/>
        </p:nvSpPr>
        <p:spPr>
          <a:xfrm>
            <a:off x="2329069" y="4607584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482" name="Google Shape;1544;p49">
            <a:extLst>
              <a:ext uri="{FF2B5EF4-FFF2-40B4-BE49-F238E27FC236}">
                <a16:creationId xmlns:a16="http://schemas.microsoft.com/office/drawing/2014/main" id="{D6ACA1E1-5060-82D6-3BE0-3BA53804403C}"/>
              </a:ext>
            </a:extLst>
          </p:cNvPr>
          <p:cNvSpPr txBox="1"/>
          <p:nvPr/>
        </p:nvSpPr>
        <p:spPr>
          <a:xfrm>
            <a:off x="2252233" y="4585129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83" name="Google Shape;1555;p49">
            <a:extLst>
              <a:ext uri="{FF2B5EF4-FFF2-40B4-BE49-F238E27FC236}">
                <a16:creationId xmlns:a16="http://schemas.microsoft.com/office/drawing/2014/main" id="{0B83685C-7E2C-AF5B-3668-1185463E3BB1}"/>
              </a:ext>
            </a:extLst>
          </p:cNvPr>
          <p:cNvPicPr preferRelativeResize="0"/>
          <p:nvPr/>
        </p:nvPicPr>
        <p:blipFill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0793" y="4654523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4" name="Google Shape;1548;p49">
            <a:extLst>
              <a:ext uri="{FF2B5EF4-FFF2-40B4-BE49-F238E27FC236}">
                <a16:creationId xmlns:a16="http://schemas.microsoft.com/office/drawing/2014/main" id="{957E62A4-FCE8-F5E7-B700-C4C0CDDC9F74}"/>
              </a:ext>
            </a:extLst>
          </p:cNvPr>
          <p:cNvPicPr preferRelativeResize="0"/>
          <p:nvPr/>
        </p:nvPicPr>
        <p:blipFill rotWithShape="1"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334" y="5557853"/>
            <a:ext cx="1587976" cy="1587924"/>
          </a:xfrm>
          <a:prstGeom prst="rect">
            <a:avLst/>
          </a:prstGeom>
          <a:noFill/>
          <a:ln>
            <a:noFill/>
          </a:ln>
        </p:spPr>
      </p:pic>
      <p:sp>
        <p:nvSpPr>
          <p:cNvPr id="1485" name="Google Shape;1549;p49">
            <a:extLst>
              <a:ext uri="{FF2B5EF4-FFF2-40B4-BE49-F238E27FC236}">
                <a16:creationId xmlns:a16="http://schemas.microsoft.com/office/drawing/2014/main" id="{245B0E99-F82C-B0A6-99B4-E40D03FA10A8}"/>
              </a:ext>
            </a:extLst>
          </p:cNvPr>
          <p:cNvSpPr/>
          <p:nvPr/>
        </p:nvSpPr>
        <p:spPr>
          <a:xfrm>
            <a:off x="2329069" y="6957626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486" name="Google Shape;1550;p49">
            <a:extLst>
              <a:ext uri="{FF2B5EF4-FFF2-40B4-BE49-F238E27FC236}">
                <a16:creationId xmlns:a16="http://schemas.microsoft.com/office/drawing/2014/main" id="{4B207CE6-623E-FD01-CC47-4E0328F1F4CC}"/>
              </a:ext>
            </a:extLst>
          </p:cNvPr>
          <p:cNvSpPr txBox="1"/>
          <p:nvPr/>
        </p:nvSpPr>
        <p:spPr>
          <a:xfrm>
            <a:off x="2252233" y="6935171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87" name="Google Shape;1556;p49">
            <a:extLst>
              <a:ext uri="{FF2B5EF4-FFF2-40B4-BE49-F238E27FC236}">
                <a16:creationId xmlns:a16="http://schemas.microsoft.com/office/drawing/2014/main" id="{65B7231F-92E6-90F6-090C-DEF818EAD4C4}"/>
              </a:ext>
            </a:extLst>
          </p:cNvPr>
          <p:cNvPicPr preferRelativeResize="0"/>
          <p:nvPr/>
        </p:nvPicPr>
        <p:blipFill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0793" y="7009622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2" name="Picture 2">
            <a:extLst>
              <a:ext uri="{FF2B5EF4-FFF2-40B4-BE49-F238E27FC236}">
                <a16:creationId xmlns:a16="http://schemas.microsoft.com/office/drawing/2014/main" id="{7D82E5B6-51AD-5E44-AC98-50D68F05C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6506" y="8096088"/>
            <a:ext cx="1378801" cy="137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99" name="Google Shape;937;p35">
            <a:extLst>
              <a:ext uri="{FF2B5EF4-FFF2-40B4-BE49-F238E27FC236}">
                <a16:creationId xmlns:a16="http://schemas.microsoft.com/office/drawing/2014/main" id="{678C52FF-B2EE-93E3-6952-F36DAA6D37C6}"/>
              </a:ext>
            </a:extLst>
          </p:cNvPr>
          <p:cNvSpPr/>
          <p:nvPr/>
        </p:nvSpPr>
        <p:spPr>
          <a:xfrm>
            <a:off x="2392995" y="9241943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00" name="Google Shape;924;p35">
            <a:extLst>
              <a:ext uri="{FF2B5EF4-FFF2-40B4-BE49-F238E27FC236}">
                <a16:creationId xmlns:a16="http://schemas.microsoft.com/office/drawing/2014/main" id="{507ECFF4-421D-9A09-8EFE-0D59F1AD843C}"/>
              </a:ext>
            </a:extLst>
          </p:cNvPr>
          <p:cNvSpPr/>
          <p:nvPr/>
        </p:nvSpPr>
        <p:spPr>
          <a:xfrm>
            <a:off x="1905516" y="7811632"/>
            <a:ext cx="3925800" cy="514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Бизнес-блокнот А5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FUNKY SNOW</a:t>
            </a:r>
            <a:endParaRPr kumimoji="0" lang="ru-RU" sz="21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01" name="Google Shape;934;p35">
            <a:extLst>
              <a:ext uri="{FF2B5EF4-FFF2-40B4-BE49-F238E27FC236}">
                <a16:creationId xmlns:a16="http://schemas.microsoft.com/office/drawing/2014/main" id="{D4FD8E03-9FE3-2418-ECEE-FD09EDDA0CA5}"/>
              </a:ext>
            </a:extLst>
          </p:cNvPr>
          <p:cNvSpPr/>
          <p:nvPr/>
        </p:nvSpPr>
        <p:spPr>
          <a:xfrm>
            <a:off x="1918862" y="8842653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Термоактивная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 белая обложка PU </a:t>
            </a:r>
            <a:r>
              <a:rPr lang="ru-RU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Velvet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  <p:sp>
        <p:nvSpPr>
          <p:cNvPr id="1502" name="Google Shape;935;p35">
            <a:extLst>
              <a:ext uri="{FF2B5EF4-FFF2-40B4-BE49-F238E27FC236}">
                <a16:creationId xmlns:a16="http://schemas.microsoft.com/office/drawing/2014/main" id="{60C43A40-AECB-4368-07F0-998B38C1C42F}"/>
              </a:ext>
            </a:extLst>
          </p:cNvPr>
          <p:cNvSpPr/>
          <p:nvPr/>
        </p:nvSpPr>
        <p:spPr>
          <a:xfrm>
            <a:off x="1931574" y="8406862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21231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504" name="Google Shape;944;p35">
            <a:extLst>
              <a:ext uri="{FF2B5EF4-FFF2-40B4-BE49-F238E27FC236}">
                <a16:creationId xmlns:a16="http://schemas.microsoft.com/office/drawing/2014/main" id="{341744EE-F3EC-A94F-3093-5C27B0E89BF6}"/>
              </a:ext>
            </a:extLst>
          </p:cNvPr>
          <p:cNvPicPr preferRelativeResize="0"/>
          <p:nvPr/>
        </p:nvPicPr>
        <p:blipFill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6307" y="9285022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1505" name="Google Shape;938;p35">
            <a:extLst>
              <a:ext uri="{FF2B5EF4-FFF2-40B4-BE49-F238E27FC236}">
                <a16:creationId xmlns:a16="http://schemas.microsoft.com/office/drawing/2014/main" id="{8837801D-8424-3486-1317-81E9E03F9824}"/>
              </a:ext>
            </a:extLst>
          </p:cNvPr>
          <p:cNvSpPr txBox="1"/>
          <p:nvPr/>
        </p:nvSpPr>
        <p:spPr>
          <a:xfrm>
            <a:off x="2316160" y="9219487"/>
            <a:ext cx="1095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51EA3D-EF56-348F-0A4F-8C9B80DAECB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Google Shape;69;p14">
            <a:extLst>
              <a:ext uri="{FF2B5EF4-FFF2-40B4-BE49-F238E27FC236}">
                <a16:creationId xmlns:a16="http://schemas.microsoft.com/office/drawing/2014/main" id="{9637F7E0-248B-B2A5-8528-5B5E7F462147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0" name="Google Shape;884;p34">
            <a:extLst>
              <a:ext uri="{FF2B5EF4-FFF2-40B4-BE49-F238E27FC236}">
                <a16:creationId xmlns:a16="http://schemas.microsoft.com/office/drawing/2014/main" id="{2ED28A06-4A9B-DBEF-A5AF-2F42F98FB257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94563" y="6223322"/>
            <a:ext cx="4693436" cy="4051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884;p34">
            <a:extLst>
              <a:ext uri="{FF2B5EF4-FFF2-40B4-BE49-F238E27FC236}">
                <a16:creationId xmlns:a16="http://schemas.microsoft.com/office/drawing/2014/main" id="{FDB60EE4-31E7-992B-DAB4-758BE0EC108D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2782745" y="-12250"/>
            <a:ext cx="5505253" cy="424488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923;p35">
            <a:extLst>
              <a:ext uri="{FF2B5EF4-FFF2-40B4-BE49-F238E27FC236}">
                <a16:creationId xmlns:a16="http://schemas.microsoft.com/office/drawing/2014/main" id="{EDB264FB-1279-2D02-5AA1-EE1B1B018616}"/>
              </a:ext>
            </a:extLst>
          </p:cNvPr>
          <p:cNvSpPr/>
          <p:nvPr/>
        </p:nvSpPr>
        <p:spPr>
          <a:xfrm>
            <a:off x="1905516" y="7800147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Ветровка унисекс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COLIN</a:t>
            </a:r>
            <a:endParaRPr lang="en-US" sz="2100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" name="Google Shape;924;p35">
            <a:extLst>
              <a:ext uri="{FF2B5EF4-FFF2-40B4-BE49-F238E27FC236}">
                <a16:creationId xmlns:a16="http://schemas.microsoft.com/office/drawing/2014/main" id="{1005350E-34A1-671B-7652-25D17EBFB2A7}"/>
              </a:ext>
            </a:extLst>
          </p:cNvPr>
          <p:cNvSpPr/>
          <p:nvPr/>
        </p:nvSpPr>
        <p:spPr>
          <a:xfrm>
            <a:off x="1905516" y="5379435"/>
            <a:ext cx="3925800" cy="522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Термосумка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FELTY</a:t>
            </a:r>
          </a:p>
        </p:txBody>
      </p:sp>
      <p:sp>
        <p:nvSpPr>
          <p:cNvPr id="24" name="Google Shape;928;p35">
            <a:extLst>
              <a:ext uri="{FF2B5EF4-FFF2-40B4-BE49-F238E27FC236}">
                <a16:creationId xmlns:a16="http://schemas.microsoft.com/office/drawing/2014/main" id="{CB720EC0-A17B-5BBD-EDEC-5C053A6C5804}"/>
              </a:ext>
            </a:extLst>
          </p:cNvPr>
          <p:cNvSpPr/>
          <p:nvPr/>
        </p:nvSpPr>
        <p:spPr>
          <a:xfrm>
            <a:off x="1918862" y="1618726"/>
            <a:ext cx="3440538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100% хлопок. Изогнутый козырёк </a:t>
            </a:r>
            <a:br>
              <a:rPr lang="ru-RU" sz="13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«сэндвич» с декоративным кантом.</a:t>
            </a:r>
            <a:endParaRPr lang="ru-RU" sz="1200" dirty="0">
              <a:solidFill>
                <a:schemeClr val="tx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" name="Google Shape;929;p35">
            <a:extLst>
              <a:ext uri="{FF2B5EF4-FFF2-40B4-BE49-F238E27FC236}">
                <a16:creationId xmlns:a16="http://schemas.microsoft.com/office/drawing/2014/main" id="{BB73E497-0823-7676-B8C9-973A62145DFA}"/>
              </a:ext>
            </a:extLst>
          </p:cNvPr>
          <p:cNvSpPr/>
          <p:nvPr/>
        </p:nvSpPr>
        <p:spPr>
          <a:xfrm>
            <a:off x="1905516" y="511505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Бейсболка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LIBERTY SANDWICH</a:t>
            </a:r>
          </a:p>
        </p:txBody>
      </p:sp>
      <p:sp>
        <p:nvSpPr>
          <p:cNvPr id="26" name="Google Shape;930;p35">
            <a:extLst>
              <a:ext uri="{FF2B5EF4-FFF2-40B4-BE49-F238E27FC236}">
                <a16:creationId xmlns:a16="http://schemas.microsoft.com/office/drawing/2014/main" id="{D81AFFA7-C424-9DB7-F346-F355FAAEF739}"/>
              </a:ext>
            </a:extLst>
          </p:cNvPr>
          <p:cNvSpPr/>
          <p:nvPr/>
        </p:nvSpPr>
        <p:spPr>
          <a:xfrm>
            <a:off x="1931570" y="1182925"/>
            <a:ext cx="19869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ru-RU" sz="16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  <a:hlinkClick r:id="rId5"/>
              </a:rPr>
              <a:t>арт. 25435</a:t>
            </a:r>
            <a:endParaRPr kumimoji="0" lang="ru-RU" sz="1600" b="0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6" name="Google Shape;934;p35">
            <a:extLst>
              <a:ext uri="{FF2B5EF4-FFF2-40B4-BE49-F238E27FC236}">
                <a16:creationId xmlns:a16="http://schemas.microsoft.com/office/drawing/2014/main" id="{79FFA7C2-4DA8-7097-48DF-8328A2B4DEAA}"/>
              </a:ext>
            </a:extLst>
          </p:cNvPr>
          <p:cNvSpPr/>
          <p:nvPr/>
        </p:nvSpPr>
        <p:spPr>
          <a:xfrm>
            <a:off x="1918862" y="6410457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Сумка-холодильник из материала, </a:t>
            </a:r>
            <a:br>
              <a:rPr lang="ru-RU" sz="13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имитирующего натуральный войлок. </a:t>
            </a:r>
          </a:p>
        </p:txBody>
      </p:sp>
      <p:sp>
        <p:nvSpPr>
          <p:cNvPr id="42" name="Google Shape;935;p35">
            <a:extLst>
              <a:ext uri="{FF2B5EF4-FFF2-40B4-BE49-F238E27FC236}">
                <a16:creationId xmlns:a16="http://schemas.microsoft.com/office/drawing/2014/main" id="{B7BB2B87-82E2-6153-F038-EFA32BA30DD8}"/>
              </a:ext>
            </a:extLst>
          </p:cNvPr>
          <p:cNvSpPr/>
          <p:nvPr/>
        </p:nvSpPr>
        <p:spPr>
          <a:xfrm>
            <a:off x="1931574" y="5974666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ru-RU" sz="16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  <a:hlinkClick r:id="rId6"/>
              </a:rPr>
              <a:t>арт. 2462</a:t>
            </a:r>
            <a:endParaRPr kumimoji="0" lang="ru-RU" sz="1600" b="0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6" name="Google Shape;939;p35">
            <a:extLst>
              <a:ext uri="{FF2B5EF4-FFF2-40B4-BE49-F238E27FC236}">
                <a16:creationId xmlns:a16="http://schemas.microsoft.com/office/drawing/2014/main" id="{EA93D38D-603E-87FA-DBE0-89819A0CADFE}"/>
              </a:ext>
            </a:extLst>
          </p:cNvPr>
          <p:cNvSpPr/>
          <p:nvPr/>
        </p:nvSpPr>
        <p:spPr>
          <a:xfrm>
            <a:off x="1918862" y="8831167"/>
            <a:ext cx="599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100% полиэстер, плотность 280Т.</a:t>
            </a:r>
            <a:endParaRPr sz="13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" name="Google Shape;940;p35">
            <a:extLst>
              <a:ext uri="{FF2B5EF4-FFF2-40B4-BE49-F238E27FC236}">
                <a16:creationId xmlns:a16="http://schemas.microsoft.com/office/drawing/2014/main" id="{F8E8CB01-23C6-1189-22F8-294493B615F9}"/>
              </a:ext>
            </a:extLst>
          </p:cNvPr>
          <p:cNvSpPr/>
          <p:nvPr/>
        </p:nvSpPr>
        <p:spPr>
          <a:xfrm>
            <a:off x="1931574" y="8395377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/>
              </a:rPr>
              <a:t>арт. 52103</a:t>
            </a:r>
            <a:endParaRPr sz="1600" u="sng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9" name="Google Shape;942;p35">
            <a:extLst>
              <a:ext uri="{FF2B5EF4-FFF2-40B4-BE49-F238E27FC236}">
                <a16:creationId xmlns:a16="http://schemas.microsoft.com/office/drawing/2014/main" id="{3C41DDA0-B5CD-2819-A26A-8D81BD10919B}"/>
              </a:ext>
            </a:extLst>
          </p:cNvPr>
          <p:cNvSpPr/>
          <p:nvPr/>
        </p:nvSpPr>
        <p:spPr>
          <a:xfrm>
            <a:off x="2343629" y="9230457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50" name="Google Shape;943;p35">
            <a:extLst>
              <a:ext uri="{FF2B5EF4-FFF2-40B4-BE49-F238E27FC236}">
                <a16:creationId xmlns:a16="http://schemas.microsoft.com/office/drawing/2014/main" id="{514AB2D8-6291-BBBD-0EBA-7C0F20A7D160}"/>
              </a:ext>
            </a:extLst>
          </p:cNvPr>
          <p:cNvSpPr txBox="1"/>
          <p:nvPr/>
        </p:nvSpPr>
        <p:spPr>
          <a:xfrm>
            <a:off x="2266794" y="9208002"/>
            <a:ext cx="1095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2" name="Google Shape;946;p35">
            <a:extLst>
              <a:ext uri="{FF2B5EF4-FFF2-40B4-BE49-F238E27FC236}">
                <a16:creationId xmlns:a16="http://schemas.microsoft.com/office/drawing/2014/main" id="{1F9A61EA-5D3F-2F6E-DA6E-DA8CFE167A73}"/>
              </a:ext>
            </a:extLst>
          </p:cNvPr>
          <p:cNvSpPr/>
          <p:nvPr/>
        </p:nvSpPr>
        <p:spPr>
          <a:xfrm>
            <a:off x="1918862" y="4071705"/>
            <a:ext cx="3586394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Пластиковая крышка со слайдером </a:t>
            </a:r>
            <a:br>
              <a:rPr lang="ru-RU" sz="13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силиконовым уплотнителем. </a:t>
            </a:r>
            <a:endParaRPr lang="ru-RU" sz="1200" dirty="0">
              <a:solidFill>
                <a:schemeClr val="tx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" name="Google Shape;947;p35">
            <a:extLst>
              <a:ext uri="{FF2B5EF4-FFF2-40B4-BE49-F238E27FC236}">
                <a16:creationId xmlns:a16="http://schemas.microsoft.com/office/drawing/2014/main" id="{9E5C9EAE-77E6-C797-9265-720DEF1513D9}"/>
              </a:ext>
            </a:extLst>
          </p:cNvPr>
          <p:cNvSpPr/>
          <p:nvPr/>
        </p:nvSpPr>
        <p:spPr>
          <a:xfrm>
            <a:off x="1905516" y="2964483"/>
            <a:ext cx="3925800" cy="582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Термокружка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 350 мл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ERGO</a:t>
            </a:r>
          </a:p>
        </p:txBody>
      </p:sp>
      <p:sp>
        <p:nvSpPr>
          <p:cNvPr id="54" name="Google Shape;948;p35">
            <a:extLst>
              <a:ext uri="{FF2B5EF4-FFF2-40B4-BE49-F238E27FC236}">
                <a16:creationId xmlns:a16="http://schemas.microsoft.com/office/drawing/2014/main" id="{B833E26F-B4E4-84C2-EF8D-4AB2665792E9}"/>
              </a:ext>
            </a:extLst>
          </p:cNvPr>
          <p:cNvSpPr/>
          <p:nvPr/>
        </p:nvSpPr>
        <p:spPr>
          <a:xfrm>
            <a:off x="1931570" y="3635925"/>
            <a:ext cx="16785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ru-RU" sz="16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  <a:hlinkClick r:id="rId9"/>
              </a:rPr>
              <a:t>арт. 32905</a:t>
            </a:r>
            <a:endParaRPr kumimoji="0" lang="ru-RU" sz="1600" b="0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74" name="Google Shape;944;p35">
            <a:extLst>
              <a:ext uri="{FF2B5EF4-FFF2-40B4-BE49-F238E27FC236}">
                <a16:creationId xmlns:a16="http://schemas.microsoft.com/office/drawing/2014/main" id="{3FF59A20-591B-1179-6C55-A103191D6975}"/>
              </a:ext>
            </a:extLst>
          </p:cNvPr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6642" y="9251840"/>
            <a:ext cx="286475" cy="28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Picture 2" descr="Бейсболка LIBERTY SANDWICH, 6 клиньев, сэндвич, металлическая застежка">
            <a:extLst>
              <a:ext uri="{FF2B5EF4-FFF2-40B4-BE49-F238E27FC236}">
                <a16:creationId xmlns:a16="http://schemas.microsoft.com/office/drawing/2014/main" id="{177D9D01-1625-F134-2818-293CCC189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905" y="654387"/>
            <a:ext cx="1548023" cy="1548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Google Shape;170;p16">
            <a:extLst>
              <a:ext uri="{FF2B5EF4-FFF2-40B4-BE49-F238E27FC236}">
                <a16:creationId xmlns:a16="http://schemas.microsoft.com/office/drawing/2014/main" id="{413873EC-5AFB-4F46-D6DE-495CDE866BE5}"/>
              </a:ext>
            </a:extLst>
          </p:cNvPr>
          <p:cNvSpPr/>
          <p:nvPr/>
        </p:nvSpPr>
        <p:spPr>
          <a:xfrm>
            <a:off x="2320438" y="2190535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pic>
        <p:nvPicPr>
          <p:cNvPr id="80" name="Google Shape;195;p16">
            <a:extLst>
              <a:ext uri="{FF2B5EF4-FFF2-40B4-BE49-F238E27FC236}">
                <a16:creationId xmlns:a16="http://schemas.microsoft.com/office/drawing/2014/main" id="{0AA9C420-858C-625A-419D-1966852AE207}"/>
              </a:ext>
            </a:extLst>
          </p:cNvPr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7127" y="2229948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205;p16">
            <a:extLst>
              <a:ext uri="{FF2B5EF4-FFF2-40B4-BE49-F238E27FC236}">
                <a16:creationId xmlns:a16="http://schemas.microsoft.com/office/drawing/2014/main" id="{1F01854E-CB59-DD0D-6530-02DC35CB069C}"/>
              </a:ext>
            </a:extLst>
          </p:cNvPr>
          <p:cNvSpPr txBox="1"/>
          <p:nvPr/>
        </p:nvSpPr>
        <p:spPr>
          <a:xfrm>
            <a:off x="2243602" y="2168080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2" name="Picture 4">
            <a:extLst>
              <a:ext uri="{FF2B5EF4-FFF2-40B4-BE49-F238E27FC236}">
                <a16:creationId xmlns:a16="http://schemas.microsoft.com/office/drawing/2014/main" id="{60D3538D-0955-FD42-2793-56E336115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86" y="3102520"/>
            <a:ext cx="1607259" cy="1607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6">
            <a:extLst>
              <a:ext uri="{FF2B5EF4-FFF2-40B4-BE49-F238E27FC236}">
                <a16:creationId xmlns:a16="http://schemas.microsoft.com/office/drawing/2014/main" id="{4D1A3EEE-2B86-9604-81DB-750065ABF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619" y="5609889"/>
            <a:ext cx="1470000" cy="14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" name="Google Shape;170;p16">
            <a:extLst>
              <a:ext uri="{FF2B5EF4-FFF2-40B4-BE49-F238E27FC236}">
                <a16:creationId xmlns:a16="http://schemas.microsoft.com/office/drawing/2014/main" id="{6DA4BBD7-722C-A1CA-D88C-096BA2D9CFB7}"/>
              </a:ext>
            </a:extLst>
          </p:cNvPr>
          <p:cNvSpPr/>
          <p:nvPr/>
        </p:nvSpPr>
        <p:spPr>
          <a:xfrm>
            <a:off x="2329069" y="4608996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86" name="Google Shape;205;p16">
            <a:extLst>
              <a:ext uri="{FF2B5EF4-FFF2-40B4-BE49-F238E27FC236}">
                <a16:creationId xmlns:a16="http://schemas.microsoft.com/office/drawing/2014/main" id="{3FC6EEAC-31D1-AEB6-B2E8-9986AE726813}"/>
              </a:ext>
            </a:extLst>
          </p:cNvPr>
          <p:cNvSpPr txBox="1"/>
          <p:nvPr/>
        </p:nvSpPr>
        <p:spPr>
          <a:xfrm>
            <a:off x="2252233" y="4586541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" name="Google Shape;201;p16">
            <a:extLst>
              <a:ext uri="{FF2B5EF4-FFF2-40B4-BE49-F238E27FC236}">
                <a16:creationId xmlns:a16="http://schemas.microsoft.com/office/drawing/2014/main" id="{91BA4A2F-47E7-905F-C172-6BE9F97CFEE2}"/>
              </a:ext>
            </a:extLst>
          </p:cNvPr>
          <p:cNvSpPr/>
          <p:nvPr/>
        </p:nvSpPr>
        <p:spPr>
          <a:xfrm rot="5400000">
            <a:off x="2018326" y="4595957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202;p16">
            <a:extLst>
              <a:ext uri="{FF2B5EF4-FFF2-40B4-BE49-F238E27FC236}">
                <a16:creationId xmlns:a16="http://schemas.microsoft.com/office/drawing/2014/main" id="{0809399F-3DFD-0ED8-6247-F356C3B9E751}"/>
              </a:ext>
            </a:extLst>
          </p:cNvPr>
          <p:cNvSpPr/>
          <p:nvPr/>
        </p:nvSpPr>
        <p:spPr>
          <a:xfrm rot="5400000">
            <a:off x="2018326" y="4730294"/>
            <a:ext cx="103800" cy="217200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74;p16">
            <a:extLst>
              <a:ext uri="{FF2B5EF4-FFF2-40B4-BE49-F238E27FC236}">
                <a16:creationId xmlns:a16="http://schemas.microsoft.com/office/drawing/2014/main" id="{025D23F5-9BEE-25FC-D5A7-4C6063F7B05C}"/>
              </a:ext>
            </a:extLst>
          </p:cNvPr>
          <p:cNvSpPr/>
          <p:nvPr/>
        </p:nvSpPr>
        <p:spPr>
          <a:xfrm>
            <a:off x="1963302" y="6957626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91" name="Google Shape;207;p16">
            <a:extLst>
              <a:ext uri="{FF2B5EF4-FFF2-40B4-BE49-F238E27FC236}">
                <a16:creationId xmlns:a16="http://schemas.microsoft.com/office/drawing/2014/main" id="{2829381F-7D9B-C3C7-A222-5A3D324EFA7F}"/>
              </a:ext>
            </a:extLst>
          </p:cNvPr>
          <p:cNvSpPr txBox="1"/>
          <p:nvPr/>
        </p:nvSpPr>
        <p:spPr>
          <a:xfrm>
            <a:off x="1886466" y="6935171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2" name="Picture 2">
            <a:extLst>
              <a:ext uri="{FF2B5EF4-FFF2-40B4-BE49-F238E27FC236}">
                <a16:creationId xmlns:a16="http://schemas.microsoft.com/office/drawing/2014/main" id="{C23B74ED-CF32-9464-C756-BA214EEDCE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748" y="7980000"/>
            <a:ext cx="1629603" cy="1629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46620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878;p65">
            <a:extLst>
              <a:ext uri="{FF2B5EF4-FFF2-40B4-BE49-F238E27FC236}">
                <a16:creationId xmlns:a16="http://schemas.microsoft.com/office/drawing/2014/main" id="{67752F39-9352-6FDE-B528-094E12AA2778}"/>
              </a:ext>
            </a:extLst>
          </p:cNvPr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" y="-1"/>
            <a:ext cx="18288000" cy="881017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880;p65">
            <a:extLst>
              <a:ext uri="{FF2B5EF4-FFF2-40B4-BE49-F238E27FC236}">
                <a16:creationId xmlns:a16="http://schemas.microsoft.com/office/drawing/2014/main" id="{5AE9D868-792A-FA2B-DC35-BD3C275DC10E}"/>
              </a:ext>
            </a:extLst>
          </p:cNvPr>
          <p:cNvSpPr/>
          <p:nvPr/>
        </p:nvSpPr>
        <p:spPr>
          <a:xfrm>
            <a:off x="0" y="8191985"/>
            <a:ext cx="18288000" cy="20988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727075" marR="0" lvl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 b="0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+7 </a:t>
            </a:r>
            <a:r>
              <a:rPr lang="ru" sz="21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800 200-36-90</a:t>
            </a:r>
            <a:endParaRPr sz="21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881;p65">
            <a:hlinkClick r:id="rId4"/>
            <a:extLst>
              <a:ext uri="{FF2B5EF4-FFF2-40B4-BE49-F238E27FC236}">
                <a16:creationId xmlns:a16="http://schemas.microsoft.com/office/drawing/2014/main" id="{55735615-291C-128F-7166-1E506A029C5A}"/>
              </a:ext>
            </a:extLst>
          </p:cNvPr>
          <p:cNvSpPr/>
          <p:nvPr/>
        </p:nvSpPr>
        <p:spPr>
          <a:xfrm>
            <a:off x="7750875" y="8953500"/>
            <a:ext cx="2786250" cy="556855"/>
          </a:xfrm>
          <a:prstGeom prst="roundRect">
            <a:avLst>
              <a:gd name="adj" fmla="val 16667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80975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 b="0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HAPPYGIFTS.RU</a:t>
            </a:r>
            <a:endParaRPr sz="21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Google Shape;882;p65">
            <a:hlinkClick r:id="rId5"/>
            <a:extLst>
              <a:ext uri="{FF2B5EF4-FFF2-40B4-BE49-F238E27FC236}">
                <a16:creationId xmlns:a16="http://schemas.microsoft.com/office/drawing/2014/main" id="{ED7C1188-C997-AD38-C7C0-EE274288841F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</a:blip>
          <a:srcRect/>
          <a:stretch/>
        </p:blipFill>
        <p:spPr>
          <a:xfrm>
            <a:off x="17397212" y="9095841"/>
            <a:ext cx="509787" cy="296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883;p65">
            <a:hlinkClick r:id="rId7"/>
            <a:extLst>
              <a:ext uri="{FF2B5EF4-FFF2-40B4-BE49-F238E27FC236}">
                <a16:creationId xmlns:a16="http://schemas.microsoft.com/office/drawing/2014/main" id="{569FFF84-CD25-DF68-BDC7-F366AC4DB535}"/>
              </a:ext>
            </a:extLst>
          </p:cNvPr>
          <p:cNvPicPr preferRelativeResize="0"/>
          <p:nvPr/>
        </p:nvPicPr>
        <p:blipFill rotWithShape="1">
          <a:blip r:embed="rId8" cstate="print">
            <a:alphaModFix/>
          </a:blip>
          <a:srcRect/>
          <a:stretch/>
        </p:blipFill>
        <p:spPr>
          <a:xfrm>
            <a:off x="16639583" y="9060470"/>
            <a:ext cx="425256" cy="360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884;p65">
            <a:hlinkClick r:id="rId9"/>
            <a:extLst>
              <a:ext uri="{FF2B5EF4-FFF2-40B4-BE49-F238E27FC236}">
                <a16:creationId xmlns:a16="http://schemas.microsoft.com/office/drawing/2014/main" id="{19AECC9E-C171-22F5-2A0E-6CB608440552}"/>
              </a:ext>
            </a:extLst>
          </p:cNvPr>
          <p:cNvPicPr preferRelativeResize="0"/>
          <p:nvPr/>
        </p:nvPicPr>
        <p:blipFill rotWithShape="1">
          <a:blip r:embed="rId10" cstate="print">
            <a:alphaModFix/>
          </a:blip>
          <a:srcRect/>
          <a:stretch/>
        </p:blipFill>
        <p:spPr>
          <a:xfrm>
            <a:off x="15872683" y="9075055"/>
            <a:ext cx="434527" cy="334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55;p13">
            <a:extLst>
              <a:ext uri="{FF2B5EF4-FFF2-40B4-BE49-F238E27FC236}">
                <a16:creationId xmlns:a16="http://schemas.microsoft.com/office/drawing/2014/main" id="{C277898D-D5E6-9E20-EE54-6AC7AE032AB2}"/>
              </a:ext>
            </a:extLst>
          </p:cNvPr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54925" y="380999"/>
            <a:ext cx="1552075" cy="102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62;p14">
            <a:extLst>
              <a:ext uri="{FF2B5EF4-FFF2-40B4-BE49-F238E27FC236}">
                <a16:creationId xmlns:a16="http://schemas.microsoft.com/office/drawing/2014/main" id="{D3BEEB64-F0EB-5714-2363-EB5038B74FDD}"/>
              </a:ext>
            </a:extLst>
          </p:cNvPr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16120" y="5073995"/>
            <a:ext cx="4513943" cy="3087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234;p40">
            <a:extLst>
              <a:ext uri="{FF2B5EF4-FFF2-40B4-BE49-F238E27FC236}">
                <a16:creationId xmlns:a16="http://schemas.microsoft.com/office/drawing/2014/main" id="{2770E9F0-CC6E-734E-63AB-EBEB068065D1}"/>
              </a:ext>
            </a:extLst>
          </p:cNvPr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700000">
            <a:off x="5718048" y="8238897"/>
            <a:ext cx="2148109" cy="1285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234;p40">
            <a:extLst>
              <a:ext uri="{FF2B5EF4-FFF2-40B4-BE49-F238E27FC236}">
                <a16:creationId xmlns:a16="http://schemas.microsoft.com/office/drawing/2014/main" id="{B9031840-DDAC-3B2C-D33B-B9E5BCE5AE6D}"/>
              </a:ext>
            </a:extLst>
          </p:cNvPr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744365" y="5943630"/>
            <a:ext cx="2162634" cy="192495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881;p65">
            <a:extLst>
              <a:ext uri="{FF2B5EF4-FFF2-40B4-BE49-F238E27FC236}">
                <a16:creationId xmlns:a16="http://schemas.microsoft.com/office/drawing/2014/main" id="{C814552F-3728-2D06-4C33-4044599DF445}"/>
              </a:ext>
            </a:extLst>
          </p:cNvPr>
          <p:cNvSpPr/>
          <p:nvPr/>
        </p:nvSpPr>
        <p:spPr>
          <a:xfrm>
            <a:off x="1916113" y="2008650"/>
            <a:ext cx="5712324" cy="2417084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80975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 b="1" dirty="0">
                <a:solidFill>
                  <a:schemeClr val="tx1"/>
                </a:solidFill>
                <a:latin typeface="Montserrat" pitchFamily="2" charset="-52"/>
                <a:ea typeface="Calibri"/>
                <a:cs typeface="Calibri"/>
                <a:sym typeface="Montserrat SemiBold"/>
              </a:rPr>
              <a:t>С 8 МАРТА!</a:t>
            </a:r>
          </a:p>
          <a:p>
            <a:pPr marL="18097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-52"/>
              <a:ea typeface="Calibri"/>
              <a:cs typeface="Calibri"/>
              <a:sym typeface="Montserrat SemiBold"/>
            </a:endParaRPr>
          </a:p>
          <a:p>
            <a:pPr marL="18097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Calibri"/>
                <a:cs typeface="Calibri"/>
                <a:sym typeface="Montserrat SemiBold"/>
              </a:rPr>
              <a:t>Весна — время любить и дарить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17"/>
          <p:cNvPicPr preferRelativeResize="0"/>
          <p:nvPr/>
        </p:nvPicPr>
        <p:blipFill>
          <a:blip r:embed="rId3"/>
          <a:srcRect/>
          <a:stretch/>
        </p:blipFill>
        <p:spPr>
          <a:xfrm>
            <a:off x="-6458" y="0"/>
            <a:ext cx="18287966" cy="10286981"/>
          </a:xfrm>
          <a:prstGeom prst="rect">
            <a:avLst/>
          </a:prstGeom>
        </p:spPr>
      </p:pic>
      <p:pic>
        <p:nvPicPr>
          <p:cNvPr id="217" name="Google Shape;217;p17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89393" y="0"/>
            <a:ext cx="12636871" cy="104902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69;p14">
            <a:extLst>
              <a:ext uri="{FF2B5EF4-FFF2-40B4-BE49-F238E27FC236}">
                <a16:creationId xmlns:a16="http://schemas.microsoft.com/office/drawing/2014/main" id="{B476596B-B82F-3E19-BEC4-22A0B6FEB7D5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D7C4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8" name="Google Shape;218;p17"/>
          <p:cNvSpPr/>
          <p:nvPr/>
        </p:nvSpPr>
        <p:spPr>
          <a:xfrm>
            <a:off x="1968899" y="1882738"/>
            <a:ext cx="3275026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Многофункциональная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сумка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из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100%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хлопок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0" name="Google Shape;220;p17"/>
          <p:cNvSpPr/>
          <p:nvPr/>
        </p:nvSpPr>
        <p:spPr>
          <a:xfrm>
            <a:off x="1981597" y="1446938"/>
            <a:ext cx="1935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346825</a:t>
            </a:r>
            <a:endParaRPr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2" name="Google Shape;222;p17"/>
          <p:cNvSpPr/>
          <p:nvPr/>
        </p:nvSpPr>
        <p:spPr>
          <a:xfrm>
            <a:off x="1953369" y="2551459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223" name="Google Shape;223;p17"/>
          <p:cNvSpPr txBox="1"/>
          <p:nvPr/>
        </p:nvSpPr>
        <p:spPr>
          <a:xfrm>
            <a:off x="1876534" y="2529003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5" name="Google Shape;225;p17"/>
          <p:cNvSpPr/>
          <p:nvPr/>
        </p:nvSpPr>
        <p:spPr>
          <a:xfrm>
            <a:off x="1968900" y="8041812"/>
            <a:ext cx="2767025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Дорожный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набор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/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косметичка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из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5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аксессуаров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прозрачном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дизайне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7" name="Google Shape;227;p17"/>
          <p:cNvSpPr/>
          <p:nvPr/>
        </p:nvSpPr>
        <p:spPr>
          <a:xfrm>
            <a:off x="1981597" y="7606012"/>
            <a:ext cx="1935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346104</a:t>
            </a:r>
            <a:endParaRPr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9" name="Google Shape;229;p17"/>
          <p:cNvSpPr/>
          <p:nvPr/>
        </p:nvSpPr>
        <p:spPr>
          <a:xfrm>
            <a:off x="1953369" y="8884053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230" name="Google Shape;230;p17"/>
          <p:cNvSpPr txBox="1"/>
          <p:nvPr/>
        </p:nvSpPr>
        <p:spPr>
          <a:xfrm>
            <a:off x="1876534" y="8861597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32" name="Google Shape;232;p17"/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1444" y="937363"/>
            <a:ext cx="1990600" cy="19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17"/>
          <p:cNvPicPr preferRelativeResize="0"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7679" y="7001233"/>
            <a:ext cx="1924352" cy="192435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219;p17">
            <a:extLst>
              <a:ext uri="{FF2B5EF4-FFF2-40B4-BE49-F238E27FC236}">
                <a16:creationId xmlns:a16="http://schemas.microsoft.com/office/drawing/2014/main" id="{C7B7E077-9B8F-577A-5B66-2C0AC601F120}"/>
              </a:ext>
            </a:extLst>
          </p:cNvPr>
          <p:cNvSpPr/>
          <p:nvPr/>
        </p:nvSpPr>
        <p:spPr>
          <a:xfrm>
            <a:off x="1955550" y="775513"/>
            <a:ext cx="50325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Косметичка</a:t>
            </a:r>
            <a:endParaRPr sz="1600"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TALSO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" name="Google Shape;226;p17">
            <a:extLst>
              <a:ext uri="{FF2B5EF4-FFF2-40B4-BE49-F238E27FC236}">
                <a16:creationId xmlns:a16="http://schemas.microsoft.com/office/drawing/2014/main" id="{3594BB6D-8BA0-4B20-D277-BA5A5AD7629D}"/>
              </a:ext>
            </a:extLst>
          </p:cNvPr>
          <p:cNvSpPr/>
          <p:nvPr/>
        </p:nvSpPr>
        <p:spPr>
          <a:xfrm>
            <a:off x="1955550" y="6934587"/>
            <a:ext cx="2780375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Набор </a:t>
            </a:r>
            <a:r>
              <a:rPr lang="en-US" sz="1600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</a:t>
            </a:r>
            <a:r>
              <a:rPr lang="en-US" sz="1600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600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косметики</a:t>
            </a:r>
            <a:endParaRPr sz="1600"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FLAUT 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" name="Google Shape;70;p14">
            <a:extLst>
              <a:ext uri="{FF2B5EF4-FFF2-40B4-BE49-F238E27FC236}">
                <a16:creationId xmlns:a16="http://schemas.microsoft.com/office/drawing/2014/main" id="{2387BC32-8FD2-B6E2-CD7D-186E23F60449}"/>
              </a:ext>
            </a:extLst>
          </p:cNvPr>
          <p:cNvSpPr/>
          <p:nvPr/>
        </p:nvSpPr>
        <p:spPr>
          <a:xfrm>
            <a:off x="1898489" y="3873089"/>
            <a:ext cx="2901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Кружка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PLATINUM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" name="Google Shape;74;p14">
            <a:extLst>
              <a:ext uri="{FF2B5EF4-FFF2-40B4-BE49-F238E27FC236}">
                <a16:creationId xmlns:a16="http://schemas.microsoft.com/office/drawing/2014/main" id="{B97D6BB2-A73C-7D3E-1971-645BB695EB54}"/>
              </a:ext>
            </a:extLst>
          </p:cNvPr>
          <p:cNvSpPr/>
          <p:nvPr/>
        </p:nvSpPr>
        <p:spPr>
          <a:xfrm>
            <a:off x="1942865" y="454451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32505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" name="Google Shape;82;p14">
            <a:extLst>
              <a:ext uri="{FF2B5EF4-FFF2-40B4-BE49-F238E27FC236}">
                <a16:creationId xmlns:a16="http://schemas.microsoft.com/office/drawing/2014/main" id="{E0A685EF-6317-4F3B-C064-FA08FB9A3278}"/>
              </a:ext>
            </a:extLst>
          </p:cNvPr>
          <p:cNvSpPr/>
          <p:nvPr/>
        </p:nvSpPr>
        <p:spPr>
          <a:xfrm>
            <a:off x="1922395" y="5557624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4" name="Google Shape;83;p14">
            <a:extLst>
              <a:ext uri="{FF2B5EF4-FFF2-40B4-BE49-F238E27FC236}">
                <a16:creationId xmlns:a16="http://schemas.microsoft.com/office/drawing/2014/main" id="{77BE21DD-E4F9-D93F-6455-4484A9624251}"/>
              </a:ext>
            </a:extLst>
          </p:cNvPr>
          <p:cNvSpPr txBox="1"/>
          <p:nvPr/>
        </p:nvSpPr>
        <p:spPr>
          <a:xfrm>
            <a:off x="1845559" y="5535169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chemeClr val="tx1">
                  <a:lumMod val="75000"/>
                  <a:lumOff val="2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" name="Google Shape;89;p14">
            <a:extLst>
              <a:ext uri="{FF2B5EF4-FFF2-40B4-BE49-F238E27FC236}">
                <a16:creationId xmlns:a16="http://schemas.microsoft.com/office/drawing/2014/main" id="{8DCC5DFC-EBA0-F4B1-399E-30338F4684EE}"/>
              </a:ext>
            </a:extLst>
          </p:cNvPr>
          <p:cNvPicPr preferRelativeResize="0"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3111" y="4186566"/>
            <a:ext cx="1556063" cy="1556063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72;p14">
            <a:extLst>
              <a:ext uri="{FF2B5EF4-FFF2-40B4-BE49-F238E27FC236}">
                <a16:creationId xmlns:a16="http://schemas.microsoft.com/office/drawing/2014/main" id="{125F5A37-A1E6-CA70-F228-D982E3F6B7A3}"/>
              </a:ext>
            </a:extLst>
          </p:cNvPr>
          <p:cNvSpPr/>
          <p:nvPr/>
        </p:nvSpPr>
        <p:spPr>
          <a:xfrm>
            <a:off x="1930150" y="4980300"/>
            <a:ext cx="3546823" cy="486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костяной фарфор.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Стильная и элегантная.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20"/>
          <p:cNvPicPr preferRelativeResize="0"/>
          <p:nvPr/>
        </p:nvPicPr>
        <p:blipFill>
          <a:blip r:embed="rId3" cstate="print"/>
          <a:srcRect/>
          <a:stretch/>
        </p:blipFill>
        <p:spPr>
          <a:xfrm>
            <a:off x="0" y="0"/>
            <a:ext cx="18287999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0AD55618-CAA1-DB9C-E2B0-E82C44038E3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8288000" cy="8539627"/>
          </a:xfrm>
          <a:prstGeom prst="rect">
            <a:avLst/>
          </a:prstGeom>
        </p:spPr>
      </p:pic>
      <p:sp>
        <p:nvSpPr>
          <p:cNvPr id="2" name="Google Shape;69;p14">
            <a:extLst>
              <a:ext uri="{FF2B5EF4-FFF2-40B4-BE49-F238E27FC236}">
                <a16:creationId xmlns:a16="http://schemas.microsoft.com/office/drawing/2014/main" id="{03B60AF0-0210-BBA8-F74B-01BD3D25B916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302" name="Google Shape;302;p20"/>
          <p:cNvSpPr/>
          <p:nvPr/>
        </p:nvSpPr>
        <p:spPr>
          <a:xfrm>
            <a:off x="1904107" y="458465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Обложка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паспорта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SIMPLY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07" name="Google Shape;307;p20"/>
          <p:cNvSpPr/>
          <p:nvPr/>
        </p:nvSpPr>
        <p:spPr>
          <a:xfrm>
            <a:off x="1930150" y="1565677"/>
            <a:ext cx="3546919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PU Velvet, c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эффектом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soft touch, </a:t>
            </a:r>
            <a:b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 3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дополнительными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отделениями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9" name="Google Shape;309;p20"/>
          <p:cNvSpPr/>
          <p:nvPr/>
        </p:nvSpPr>
        <p:spPr>
          <a:xfrm>
            <a:off x="1898489" y="2912401"/>
            <a:ext cx="2901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Рюкзак</a:t>
            </a:r>
            <a:r>
              <a:rPr lang="ru-RU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водостойкий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BEAM MINI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10" name="Google Shape;310;p20"/>
          <p:cNvSpPr/>
          <p:nvPr/>
        </p:nvSpPr>
        <p:spPr>
          <a:xfrm>
            <a:off x="1942865" y="1129896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19726</a:t>
            </a:r>
            <a:endParaRPr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13" name="Google Shape;313;p20"/>
          <p:cNvSpPr/>
          <p:nvPr/>
        </p:nvSpPr>
        <p:spPr>
          <a:xfrm>
            <a:off x="1942865" y="3583831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970156</a:t>
            </a:r>
            <a:endParaRPr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18" name="Google Shape;318;p20"/>
          <p:cNvSpPr/>
          <p:nvPr/>
        </p:nvSpPr>
        <p:spPr>
          <a:xfrm>
            <a:off x="2303338" y="2096309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319" name="Google Shape;319;p20"/>
          <p:cNvSpPr txBox="1"/>
          <p:nvPr/>
        </p:nvSpPr>
        <p:spPr>
          <a:xfrm>
            <a:off x="2226502" y="2073854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1" name="Google Shape;321;p20"/>
          <p:cNvSpPr/>
          <p:nvPr/>
        </p:nvSpPr>
        <p:spPr>
          <a:xfrm>
            <a:off x="2303338" y="4644712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322" name="Google Shape;322;p20"/>
          <p:cNvSpPr txBox="1"/>
          <p:nvPr/>
        </p:nvSpPr>
        <p:spPr>
          <a:xfrm>
            <a:off x="2226502" y="4622257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24" name="Google Shape;324;p20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8125" y="693552"/>
            <a:ext cx="1378800" cy="139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20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000" y="3110465"/>
            <a:ext cx="1457174" cy="139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20"/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5062" y="2139403"/>
            <a:ext cx="286475" cy="28644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9" name="Google Shape;329;p20"/>
          <p:cNvGrpSpPr/>
          <p:nvPr/>
        </p:nvGrpSpPr>
        <p:grpSpPr>
          <a:xfrm>
            <a:off x="1946173" y="4684266"/>
            <a:ext cx="284271" cy="284314"/>
            <a:chOff x="2789058" y="6871170"/>
            <a:chExt cx="284271" cy="284314"/>
          </a:xfrm>
        </p:grpSpPr>
        <p:pic>
          <p:nvPicPr>
            <p:cNvPr id="330" name="Google Shape;330;p20"/>
            <p:cNvPicPr preferRelativeResize="0"/>
            <p:nvPr/>
          </p:nvPicPr>
          <p:blipFill rotWithShape="1">
            <a:blip r:embed="rId1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16161" y="7000711"/>
              <a:ext cx="33519" cy="310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1" name="Google Shape;331;p20"/>
            <p:cNvSpPr/>
            <p:nvPr/>
          </p:nvSpPr>
          <p:spPr>
            <a:xfrm>
              <a:off x="2924174" y="6998254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126349" y="0"/>
                  </a:moveTo>
                  <a:lnTo>
                    <a:pt x="92257" y="2381"/>
                  </a:lnTo>
                  <a:lnTo>
                    <a:pt x="59626" y="9311"/>
                  </a:lnTo>
                  <a:lnTo>
                    <a:pt x="28769" y="20468"/>
                  </a:lnTo>
                  <a:lnTo>
                    <a:pt x="0" y="35530"/>
                  </a:lnTo>
                  <a:lnTo>
                    <a:pt x="126349" y="254276"/>
                  </a:lnTo>
                  <a:lnTo>
                    <a:pt x="126349" y="0"/>
                  </a:lnTo>
                  <a:close/>
                </a:path>
              </a:pathLst>
            </a:custGeom>
            <a:solidFill>
              <a:srgbClr val="153C9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0"/>
            <p:cNvSpPr/>
            <p:nvPr/>
          </p:nvSpPr>
          <p:spPr>
            <a:xfrm>
              <a:off x="2932911" y="7015838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2080134" y="0"/>
                  </a:moveTo>
                  <a:lnTo>
                    <a:pt x="242216" y="0"/>
                  </a:lnTo>
                  <a:lnTo>
                    <a:pt x="238578" y="31903"/>
                  </a:lnTo>
                  <a:lnTo>
                    <a:pt x="230922" y="62432"/>
                  </a:lnTo>
                  <a:lnTo>
                    <a:pt x="204738" y="118186"/>
                  </a:lnTo>
                  <a:lnTo>
                    <a:pt x="165729" y="165265"/>
                  </a:lnTo>
                  <a:lnTo>
                    <a:pt x="116145" y="201213"/>
                  </a:lnTo>
                  <a:lnTo>
                    <a:pt x="60925" y="223071"/>
                  </a:lnTo>
                  <a:lnTo>
                    <a:pt x="0" y="230806"/>
                  </a:lnTo>
                  <a:lnTo>
                    <a:pt x="0" y="2068445"/>
                  </a:lnTo>
                  <a:lnTo>
                    <a:pt x="51237" y="2067826"/>
                  </a:lnTo>
                  <a:lnTo>
                    <a:pt x="102171" y="2065980"/>
                  </a:lnTo>
                  <a:lnTo>
                    <a:pt x="152787" y="2062920"/>
                  </a:lnTo>
                  <a:lnTo>
                    <a:pt x="203070" y="2058660"/>
                  </a:lnTo>
                  <a:lnTo>
                    <a:pt x="253007" y="2053215"/>
                  </a:lnTo>
                  <a:lnTo>
                    <a:pt x="302583" y="2046599"/>
                  </a:lnTo>
                  <a:lnTo>
                    <a:pt x="351784" y="2038826"/>
                  </a:lnTo>
                  <a:lnTo>
                    <a:pt x="400597" y="2029909"/>
                  </a:lnTo>
                  <a:lnTo>
                    <a:pt x="449006" y="2019865"/>
                  </a:lnTo>
                  <a:lnTo>
                    <a:pt x="496998" y="2008705"/>
                  </a:lnTo>
                  <a:lnTo>
                    <a:pt x="544559" y="1996446"/>
                  </a:lnTo>
                  <a:lnTo>
                    <a:pt x="591674" y="1983100"/>
                  </a:lnTo>
                  <a:lnTo>
                    <a:pt x="638329" y="1968682"/>
                  </a:lnTo>
                  <a:lnTo>
                    <a:pt x="684510" y="1953206"/>
                  </a:lnTo>
                  <a:lnTo>
                    <a:pt x="730203" y="1936687"/>
                  </a:lnTo>
                  <a:lnTo>
                    <a:pt x="775394" y="1919138"/>
                  </a:lnTo>
                  <a:lnTo>
                    <a:pt x="820068" y="1900573"/>
                  </a:lnTo>
                  <a:lnTo>
                    <a:pt x="864211" y="1881008"/>
                  </a:lnTo>
                  <a:lnTo>
                    <a:pt x="907810" y="1860455"/>
                  </a:lnTo>
                  <a:lnTo>
                    <a:pt x="950850" y="1838930"/>
                  </a:lnTo>
                  <a:lnTo>
                    <a:pt x="993317" y="1816446"/>
                  </a:lnTo>
                  <a:lnTo>
                    <a:pt x="1035196" y="1793017"/>
                  </a:lnTo>
                  <a:lnTo>
                    <a:pt x="1077820" y="1767830"/>
                  </a:lnTo>
                  <a:lnTo>
                    <a:pt x="1119784" y="1741667"/>
                  </a:lnTo>
                  <a:lnTo>
                    <a:pt x="1161075" y="1714542"/>
                  </a:lnTo>
                  <a:lnTo>
                    <a:pt x="1201675" y="1686472"/>
                  </a:lnTo>
                  <a:lnTo>
                    <a:pt x="1241571" y="1657471"/>
                  </a:lnTo>
                  <a:lnTo>
                    <a:pt x="1280744" y="1627557"/>
                  </a:lnTo>
                  <a:lnTo>
                    <a:pt x="1319181" y="1596744"/>
                  </a:lnTo>
                  <a:lnTo>
                    <a:pt x="1356865" y="1565047"/>
                  </a:lnTo>
                  <a:lnTo>
                    <a:pt x="1393781" y="1532483"/>
                  </a:lnTo>
                  <a:lnTo>
                    <a:pt x="1429913" y="1499068"/>
                  </a:lnTo>
                  <a:lnTo>
                    <a:pt x="1465245" y="1464816"/>
                  </a:lnTo>
                  <a:lnTo>
                    <a:pt x="1499762" y="1429744"/>
                  </a:lnTo>
                  <a:lnTo>
                    <a:pt x="1533448" y="1393867"/>
                  </a:lnTo>
                  <a:lnTo>
                    <a:pt x="1566287" y="1357200"/>
                  </a:lnTo>
                  <a:lnTo>
                    <a:pt x="1598263" y="1319760"/>
                  </a:lnTo>
                  <a:lnTo>
                    <a:pt x="1629362" y="1281562"/>
                  </a:lnTo>
                  <a:lnTo>
                    <a:pt x="1659567" y="1242621"/>
                  </a:lnTo>
                  <a:lnTo>
                    <a:pt x="1688862" y="1202954"/>
                  </a:lnTo>
                  <a:lnTo>
                    <a:pt x="1717232" y="1162576"/>
                  </a:lnTo>
                  <a:lnTo>
                    <a:pt x="1744662" y="1121502"/>
                  </a:lnTo>
                  <a:lnTo>
                    <a:pt x="1771135" y="1079748"/>
                  </a:lnTo>
                  <a:lnTo>
                    <a:pt x="1796635" y="1037330"/>
                  </a:lnTo>
                  <a:lnTo>
                    <a:pt x="1820492" y="995457"/>
                  </a:lnTo>
                  <a:lnTo>
                    <a:pt x="1843401" y="952986"/>
                  </a:lnTo>
                  <a:lnTo>
                    <a:pt x="1865347" y="909931"/>
                  </a:lnTo>
                  <a:lnTo>
                    <a:pt x="1886315" y="866306"/>
                  </a:lnTo>
                  <a:lnTo>
                    <a:pt x="1906292" y="822125"/>
                  </a:lnTo>
                  <a:lnTo>
                    <a:pt x="1925263" y="777404"/>
                  </a:lnTo>
                  <a:lnTo>
                    <a:pt x="1943213" y="732155"/>
                  </a:lnTo>
                  <a:lnTo>
                    <a:pt x="1960128" y="686394"/>
                  </a:lnTo>
                  <a:lnTo>
                    <a:pt x="1975993" y="640136"/>
                  </a:lnTo>
                  <a:lnTo>
                    <a:pt x="1990794" y="593394"/>
                  </a:lnTo>
                  <a:lnTo>
                    <a:pt x="2004516" y="546182"/>
                  </a:lnTo>
                  <a:lnTo>
                    <a:pt x="2017146" y="498516"/>
                  </a:lnTo>
                  <a:lnTo>
                    <a:pt x="2028668" y="450409"/>
                  </a:lnTo>
                  <a:lnTo>
                    <a:pt x="2039067" y="401876"/>
                  </a:lnTo>
                  <a:lnTo>
                    <a:pt x="2048331" y="352932"/>
                  </a:lnTo>
                  <a:lnTo>
                    <a:pt x="2056443" y="303590"/>
                  </a:lnTo>
                  <a:lnTo>
                    <a:pt x="2063389" y="253865"/>
                  </a:lnTo>
                  <a:lnTo>
                    <a:pt x="2069156" y="203771"/>
                  </a:lnTo>
                  <a:lnTo>
                    <a:pt x="2073728" y="153324"/>
                  </a:lnTo>
                  <a:lnTo>
                    <a:pt x="2077092" y="102536"/>
                  </a:lnTo>
                  <a:lnTo>
                    <a:pt x="2079232" y="51423"/>
                  </a:lnTo>
                  <a:lnTo>
                    <a:pt x="2080134" y="0"/>
                  </a:lnTo>
                  <a:close/>
                </a:path>
              </a:pathLst>
            </a:custGeom>
            <a:solidFill>
              <a:srgbClr val="FF667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33" name="Google Shape;333;p20"/>
            <p:cNvPicPr preferRelativeResize="0"/>
            <p:nvPr/>
          </p:nvPicPr>
          <p:blipFill rotWithShape="1">
            <a:blip r:embed="rId1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32918" y="7015838"/>
              <a:ext cx="16744" cy="81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4" name="Google Shape;334;p20"/>
            <p:cNvSpPr/>
            <p:nvPr/>
          </p:nvSpPr>
          <p:spPr>
            <a:xfrm>
              <a:off x="2789058" y="6871170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2080227" y="0"/>
                  </a:moveTo>
                  <a:lnTo>
                    <a:pt x="2028411" y="632"/>
                  </a:lnTo>
                  <a:lnTo>
                    <a:pt x="1976908" y="2521"/>
                  </a:lnTo>
                  <a:lnTo>
                    <a:pt x="1925732" y="5652"/>
                  </a:lnTo>
                  <a:lnTo>
                    <a:pt x="1874897" y="10009"/>
                  </a:lnTo>
                  <a:lnTo>
                    <a:pt x="1824419" y="15578"/>
                  </a:lnTo>
                  <a:lnTo>
                    <a:pt x="1774312" y="22345"/>
                  </a:lnTo>
                  <a:lnTo>
                    <a:pt x="1724590" y="30294"/>
                  </a:lnTo>
                  <a:lnTo>
                    <a:pt x="1675267" y="39411"/>
                  </a:lnTo>
                  <a:lnTo>
                    <a:pt x="1626360" y="49681"/>
                  </a:lnTo>
                  <a:lnTo>
                    <a:pt x="1577881" y="61090"/>
                  </a:lnTo>
                  <a:lnTo>
                    <a:pt x="1529846" y="73622"/>
                  </a:lnTo>
                  <a:lnTo>
                    <a:pt x="1482270" y="87264"/>
                  </a:lnTo>
                  <a:lnTo>
                    <a:pt x="1435166" y="102001"/>
                  </a:lnTo>
                  <a:lnTo>
                    <a:pt x="1388550" y="117817"/>
                  </a:lnTo>
                  <a:lnTo>
                    <a:pt x="1342436" y="134698"/>
                  </a:lnTo>
                  <a:lnTo>
                    <a:pt x="1296838" y="152630"/>
                  </a:lnTo>
                  <a:lnTo>
                    <a:pt x="1251772" y="171598"/>
                  </a:lnTo>
                  <a:lnTo>
                    <a:pt x="1207251" y="191586"/>
                  </a:lnTo>
                  <a:lnTo>
                    <a:pt x="1163291" y="212581"/>
                  </a:lnTo>
                  <a:lnTo>
                    <a:pt x="1119905" y="234568"/>
                  </a:lnTo>
                  <a:lnTo>
                    <a:pt x="1077110" y="257531"/>
                  </a:lnTo>
                  <a:lnTo>
                    <a:pt x="1034918" y="281457"/>
                  </a:lnTo>
                  <a:lnTo>
                    <a:pt x="992112" y="307068"/>
                  </a:lnTo>
                  <a:lnTo>
                    <a:pt x="949979" y="333669"/>
                  </a:lnTo>
                  <a:lnTo>
                    <a:pt x="908534" y="361245"/>
                  </a:lnTo>
                  <a:lnTo>
                    <a:pt x="867795" y="389778"/>
                  </a:lnTo>
                  <a:lnTo>
                    <a:pt x="827776" y="419253"/>
                  </a:lnTo>
                  <a:lnTo>
                    <a:pt x="788495" y="449654"/>
                  </a:lnTo>
                  <a:lnTo>
                    <a:pt x="749967" y="480964"/>
                  </a:lnTo>
                  <a:lnTo>
                    <a:pt x="712208" y="513168"/>
                  </a:lnTo>
                  <a:lnTo>
                    <a:pt x="675235" y="546250"/>
                  </a:lnTo>
                  <a:lnTo>
                    <a:pt x="639064" y="580193"/>
                  </a:lnTo>
                  <a:lnTo>
                    <a:pt x="603710" y="614981"/>
                  </a:lnTo>
                  <a:lnTo>
                    <a:pt x="569190" y="650598"/>
                  </a:lnTo>
                  <a:lnTo>
                    <a:pt x="535519" y="687029"/>
                  </a:lnTo>
                  <a:lnTo>
                    <a:pt x="502715" y="724256"/>
                  </a:lnTo>
                  <a:lnTo>
                    <a:pt x="470793" y="762264"/>
                  </a:lnTo>
                  <a:lnTo>
                    <a:pt x="439768" y="801037"/>
                  </a:lnTo>
                  <a:lnTo>
                    <a:pt x="409658" y="840559"/>
                  </a:lnTo>
                  <a:lnTo>
                    <a:pt x="380479" y="880813"/>
                  </a:lnTo>
                  <a:lnTo>
                    <a:pt x="352246" y="921784"/>
                  </a:lnTo>
                  <a:lnTo>
                    <a:pt x="324975" y="963455"/>
                  </a:lnTo>
                  <a:lnTo>
                    <a:pt x="298684" y="1005810"/>
                  </a:lnTo>
                  <a:lnTo>
                    <a:pt x="273386" y="1048833"/>
                  </a:lnTo>
                  <a:lnTo>
                    <a:pt x="249047" y="1092586"/>
                  </a:lnTo>
                  <a:lnTo>
                    <a:pt x="225738" y="1136977"/>
                  </a:lnTo>
                  <a:lnTo>
                    <a:pt x="203474" y="1181989"/>
                  </a:lnTo>
                  <a:lnTo>
                    <a:pt x="182273" y="1227607"/>
                  </a:lnTo>
                  <a:lnTo>
                    <a:pt x="162149" y="1273814"/>
                  </a:lnTo>
                  <a:lnTo>
                    <a:pt x="143120" y="1320596"/>
                  </a:lnTo>
                  <a:lnTo>
                    <a:pt x="125202" y="1367934"/>
                  </a:lnTo>
                  <a:lnTo>
                    <a:pt x="108410" y="1415814"/>
                  </a:lnTo>
                  <a:lnTo>
                    <a:pt x="92761" y="1464220"/>
                  </a:lnTo>
                  <a:lnTo>
                    <a:pt x="78271" y="1513135"/>
                  </a:lnTo>
                  <a:lnTo>
                    <a:pt x="64956" y="1562543"/>
                  </a:lnTo>
                  <a:lnTo>
                    <a:pt x="52833" y="1612428"/>
                  </a:lnTo>
                  <a:lnTo>
                    <a:pt x="41917" y="1662775"/>
                  </a:lnTo>
                  <a:lnTo>
                    <a:pt x="32224" y="1713567"/>
                  </a:lnTo>
                  <a:lnTo>
                    <a:pt x="23772" y="1764788"/>
                  </a:lnTo>
                  <a:lnTo>
                    <a:pt x="16575" y="1816422"/>
                  </a:lnTo>
                  <a:lnTo>
                    <a:pt x="10651" y="1868453"/>
                  </a:lnTo>
                  <a:lnTo>
                    <a:pt x="6015" y="1920865"/>
                  </a:lnTo>
                  <a:lnTo>
                    <a:pt x="2684" y="1973642"/>
                  </a:lnTo>
                  <a:lnTo>
                    <a:pt x="673" y="2026768"/>
                  </a:lnTo>
                  <a:lnTo>
                    <a:pt x="0" y="2080227"/>
                  </a:lnTo>
                  <a:lnTo>
                    <a:pt x="92" y="2092008"/>
                  </a:lnTo>
                  <a:lnTo>
                    <a:pt x="1838010" y="2092008"/>
                  </a:lnTo>
                  <a:lnTo>
                    <a:pt x="1837824" y="2088112"/>
                  </a:lnTo>
                  <a:lnTo>
                    <a:pt x="1837731" y="2080227"/>
                  </a:lnTo>
                  <a:lnTo>
                    <a:pt x="1844909" y="2021528"/>
                  </a:lnTo>
                  <a:lnTo>
                    <a:pt x="1865376" y="1967977"/>
                  </a:lnTo>
                  <a:lnTo>
                    <a:pt x="1903191" y="1914532"/>
                  </a:lnTo>
                  <a:lnTo>
                    <a:pt x="1953877" y="1873261"/>
                  </a:lnTo>
                  <a:lnTo>
                    <a:pt x="2013503" y="1847043"/>
                  </a:lnTo>
                  <a:lnTo>
                    <a:pt x="2080227" y="1837731"/>
                  </a:lnTo>
                  <a:lnTo>
                    <a:pt x="2080227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35" name="Google Shape;335;p20"/>
            <p:cNvPicPr preferRelativeResize="0"/>
            <p:nvPr/>
          </p:nvPicPr>
          <p:blipFill rotWithShape="1">
            <a:blip r:embed="rId1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16142" y="7007261"/>
              <a:ext cx="16769" cy="85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6" name="Google Shape;336;p20"/>
            <p:cNvSpPr/>
            <p:nvPr/>
          </p:nvSpPr>
          <p:spPr>
            <a:xfrm>
              <a:off x="2932911" y="6871170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0" y="0"/>
                  </a:moveTo>
                  <a:lnTo>
                    <a:pt x="0" y="1837731"/>
                  </a:lnTo>
                  <a:lnTo>
                    <a:pt x="34092" y="1840113"/>
                  </a:lnTo>
                  <a:lnTo>
                    <a:pt x="66723" y="1847043"/>
                  </a:lnTo>
                  <a:lnTo>
                    <a:pt x="126349" y="1873261"/>
                  </a:lnTo>
                  <a:lnTo>
                    <a:pt x="177047" y="1914532"/>
                  </a:lnTo>
                  <a:lnTo>
                    <a:pt x="214943" y="1967977"/>
                  </a:lnTo>
                  <a:lnTo>
                    <a:pt x="235328" y="2021528"/>
                  </a:lnTo>
                  <a:lnTo>
                    <a:pt x="242495" y="2080227"/>
                  </a:lnTo>
                  <a:lnTo>
                    <a:pt x="242216" y="2092008"/>
                  </a:lnTo>
                  <a:lnTo>
                    <a:pt x="2080134" y="2092008"/>
                  </a:lnTo>
                  <a:lnTo>
                    <a:pt x="2079553" y="2026780"/>
                  </a:lnTo>
                  <a:lnTo>
                    <a:pt x="2077542" y="1973664"/>
                  </a:lnTo>
                  <a:lnTo>
                    <a:pt x="2074211" y="1920894"/>
                  </a:lnTo>
                  <a:lnTo>
                    <a:pt x="2069575" y="1868488"/>
                  </a:lnTo>
                  <a:lnTo>
                    <a:pt x="2063651" y="1816460"/>
                  </a:lnTo>
                  <a:lnTo>
                    <a:pt x="2056454" y="1764828"/>
                  </a:lnTo>
                  <a:lnTo>
                    <a:pt x="2048002" y="1713608"/>
                  </a:lnTo>
                  <a:lnTo>
                    <a:pt x="2038310" y="1662815"/>
                  </a:lnTo>
                  <a:lnTo>
                    <a:pt x="2027394" y="1612467"/>
                  </a:lnTo>
                  <a:lnTo>
                    <a:pt x="2015270" y="1562579"/>
                  </a:lnTo>
                  <a:lnTo>
                    <a:pt x="2001955" y="1513168"/>
                  </a:lnTo>
                  <a:lnTo>
                    <a:pt x="1987465" y="1464249"/>
                  </a:lnTo>
                  <a:lnTo>
                    <a:pt x="1971816" y="1415839"/>
                  </a:lnTo>
                  <a:lnTo>
                    <a:pt x="1955024" y="1367955"/>
                  </a:lnTo>
                  <a:lnTo>
                    <a:pt x="1937106" y="1320612"/>
                  </a:lnTo>
                  <a:lnTo>
                    <a:pt x="1918077" y="1273826"/>
                  </a:lnTo>
                  <a:lnTo>
                    <a:pt x="1897953" y="1227615"/>
                  </a:lnTo>
                  <a:lnTo>
                    <a:pt x="1876752" y="1181994"/>
                  </a:lnTo>
                  <a:lnTo>
                    <a:pt x="1854488" y="1136979"/>
                  </a:lnTo>
                  <a:lnTo>
                    <a:pt x="1831179" y="1092587"/>
                  </a:lnTo>
                  <a:lnTo>
                    <a:pt x="1806840" y="1048833"/>
                  </a:lnTo>
                  <a:lnTo>
                    <a:pt x="1781543" y="1005810"/>
                  </a:lnTo>
                  <a:lnTo>
                    <a:pt x="1755253" y="963455"/>
                  </a:lnTo>
                  <a:lnTo>
                    <a:pt x="1727985" y="921784"/>
                  </a:lnTo>
                  <a:lnTo>
                    <a:pt x="1699755" y="880813"/>
                  </a:lnTo>
                  <a:lnTo>
                    <a:pt x="1670579" y="840559"/>
                  </a:lnTo>
                  <a:lnTo>
                    <a:pt x="1640473" y="801037"/>
                  </a:lnTo>
                  <a:lnTo>
                    <a:pt x="1609453" y="762264"/>
                  </a:lnTo>
                  <a:lnTo>
                    <a:pt x="1577535" y="724256"/>
                  </a:lnTo>
                  <a:lnTo>
                    <a:pt x="1544734" y="687029"/>
                  </a:lnTo>
                  <a:lnTo>
                    <a:pt x="1511068" y="650598"/>
                  </a:lnTo>
                  <a:lnTo>
                    <a:pt x="1476551" y="614981"/>
                  </a:lnTo>
                  <a:lnTo>
                    <a:pt x="1441200" y="580193"/>
                  </a:lnTo>
                  <a:lnTo>
                    <a:pt x="1405031" y="546250"/>
                  </a:lnTo>
                  <a:lnTo>
                    <a:pt x="1368059" y="513168"/>
                  </a:lnTo>
                  <a:lnTo>
                    <a:pt x="1330300" y="480964"/>
                  </a:lnTo>
                  <a:lnTo>
                    <a:pt x="1291771" y="449654"/>
                  </a:lnTo>
                  <a:lnTo>
                    <a:pt x="1252488" y="419253"/>
                  </a:lnTo>
                  <a:lnTo>
                    <a:pt x="1212465" y="389778"/>
                  </a:lnTo>
                  <a:lnTo>
                    <a:pt x="1171720" y="361245"/>
                  </a:lnTo>
                  <a:lnTo>
                    <a:pt x="1130268" y="333669"/>
                  </a:lnTo>
                  <a:lnTo>
                    <a:pt x="1088126" y="307068"/>
                  </a:lnTo>
                  <a:lnTo>
                    <a:pt x="1045308" y="281457"/>
                  </a:lnTo>
                  <a:lnTo>
                    <a:pt x="1003116" y="257531"/>
                  </a:lnTo>
                  <a:lnTo>
                    <a:pt x="960319" y="234568"/>
                  </a:lnTo>
                  <a:lnTo>
                    <a:pt x="916931" y="212581"/>
                  </a:lnTo>
                  <a:lnTo>
                    <a:pt x="872968" y="191586"/>
                  </a:lnTo>
                  <a:lnTo>
                    <a:pt x="828443" y="171598"/>
                  </a:lnTo>
                  <a:lnTo>
                    <a:pt x="783373" y="152630"/>
                  </a:lnTo>
                  <a:lnTo>
                    <a:pt x="737771" y="134698"/>
                  </a:lnTo>
                  <a:lnTo>
                    <a:pt x="691653" y="117817"/>
                  </a:lnTo>
                  <a:lnTo>
                    <a:pt x="645033" y="102001"/>
                  </a:lnTo>
                  <a:lnTo>
                    <a:pt x="597925" y="87264"/>
                  </a:lnTo>
                  <a:lnTo>
                    <a:pt x="550345" y="73622"/>
                  </a:lnTo>
                  <a:lnTo>
                    <a:pt x="502307" y="61090"/>
                  </a:lnTo>
                  <a:lnTo>
                    <a:pt x="453827" y="49681"/>
                  </a:lnTo>
                  <a:lnTo>
                    <a:pt x="404918" y="39411"/>
                  </a:lnTo>
                  <a:lnTo>
                    <a:pt x="355595" y="30294"/>
                  </a:lnTo>
                  <a:lnTo>
                    <a:pt x="305874" y="22345"/>
                  </a:lnTo>
                  <a:lnTo>
                    <a:pt x="255769" y="15578"/>
                  </a:lnTo>
                  <a:lnTo>
                    <a:pt x="205295" y="10009"/>
                  </a:lnTo>
                  <a:lnTo>
                    <a:pt x="154466" y="5652"/>
                  </a:lnTo>
                  <a:lnTo>
                    <a:pt x="103297" y="2521"/>
                  </a:lnTo>
                  <a:lnTo>
                    <a:pt x="51804" y="6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C2923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0"/>
            <p:cNvSpPr/>
            <p:nvPr/>
          </p:nvSpPr>
          <p:spPr>
            <a:xfrm>
              <a:off x="2932911" y="6998254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0" y="0"/>
                  </a:moveTo>
                  <a:lnTo>
                    <a:pt x="0" y="254276"/>
                  </a:lnTo>
                  <a:lnTo>
                    <a:pt x="126349" y="35530"/>
                  </a:lnTo>
                  <a:lnTo>
                    <a:pt x="97580" y="20468"/>
                  </a:lnTo>
                  <a:lnTo>
                    <a:pt x="66723" y="9311"/>
                  </a:lnTo>
                  <a:lnTo>
                    <a:pt x="34092" y="2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1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0"/>
            <p:cNvSpPr/>
            <p:nvPr/>
          </p:nvSpPr>
          <p:spPr>
            <a:xfrm>
              <a:off x="2789064" y="7015838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1837917" y="0"/>
                  </a:moveTo>
                  <a:lnTo>
                    <a:pt x="0" y="0"/>
                  </a:lnTo>
                  <a:lnTo>
                    <a:pt x="901" y="51423"/>
                  </a:lnTo>
                  <a:lnTo>
                    <a:pt x="3039" y="102536"/>
                  </a:lnTo>
                  <a:lnTo>
                    <a:pt x="6400" y="153324"/>
                  </a:lnTo>
                  <a:lnTo>
                    <a:pt x="10970" y="203771"/>
                  </a:lnTo>
                  <a:lnTo>
                    <a:pt x="16733" y="253865"/>
                  </a:lnTo>
                  <a:lnTo>
                    <a:pt x="23676" y="303590"/>
                  </a:lnTo>
                  <a:lnTo>
                    <a:pt x="31784" y="352932"/>
                  </a:lnTo>
                  <a:lnTo>
                    <a:pt x="41043" y="401876"/>
                  </a:lnTo>
                  <a:lnTo>
                    <a:pt x="51438" y="450409"/>
                  </a:lnTo>
                  <a:lnTo>
                    <a:pt x="62956" y="498516"/>
                  </a:lnTo>
                  <a:lnTo>
                    <a:pt x="75582" y="546182"/>
                  </a:lnTo>
                  <a:lnTo>
                    <a:pt x="89302" y="593394"/>
                  </a:lnTo>
                  <a:lnTo>
                    <a:pt x="104101" y="640136"/>
                  </a:lnTo>
                  <a:lnTo>
                    <a:pt x="119965" y="686394"/>
                  </a:lnTo>
                  <a:lnTo>
                    <a:pt x="136879" y="732155"/>
                  </a:lnTo>
                  <a:lnTo>
                    <a:pt x="154830" y="777404"/>
                  </a:lnTo>
                  <a:lnTo>
                    <a:pt x="173803" y="822125"/>
                  </a:lnTo>
                  <a:lnTo>
                    <a:pt x="193784" y="866306"/>
                  </a:lnTo>
                  <a:lnTo>
                    <a:pt x="214758" y="909931"/>
                  </a:lnTo>
                  <a:lnTo>
                    <a:pt x="236712" y="952986"/>
                  </a:lnTo>
                  <a:lnTo>
                    <a:pt x="259630" y="995457"/>
                  </a:lnTo>
                  <a:lnTo>
                    <a:pt x="283498" y="1037330"/>
                  </a:lnTo>
                  <a:lnTo>
                    <a:pt x="308987" y="1079748"/>
                  </a:lnTo>
                  <a:lnTo>
                    <a:pt x="335451" y="1121502"/>
                  </a:lnTo>
                  <a:lnTo>
                    <a:pt x="362873" y="1162576"/>
                  </a:lnTo>
                  <a:lnTo>
                    <a:pt x="391237" y="1202954"/>
                  </a:lnTo>
                  <a:lnTo>
                    <a:pt x="420529" y="1242621"/>
                  </a:lnTo>
                  <a:lnTo>
                    <a:pt x="450731" y="1281562"/>
                  </a:lnTo>
                  <a:lnTo>
                    <a:pt x="481829" y="1319760"/>
                  </a:lnTo>
                  <a:lnTo>
                    <a:pt x="513806" y="1357200"/>
                  </a:lnTo>
                  <a:lnTo>
                    <a:pt x="546646" y="1393867"/>
                  </a:lnTo>
                  <a:lnTo>
                    <a:pt x="580334" y="1429744"/>
                  </a:lnTo>
                  <a:lnTo>
                    <a:pt x="614853" y="1464816"/>
                  </a:lnTo>
                  <a:lnTo>
                    <a:pt x="650189" y="1499068"/>
                  </a:lnTo>
                  <a:lnTo>
                    <a:pt x="686325" y="1532483"/>
                  </a:lnTo>
                  <a:lnTo>
                    <a:pt x="723245" y="1565047"/>
                  </a:lnTo>
                  <a:lnTo>
                    <a:pt x="760933" y="1596744"/>
                  </a:lnTo>
                  <a:lnTo>
                    <a:pt x="799374" y="1627557"/>
                  </a:lnTo>
                  <a:lnTo>
                    <a:pt x="838552" y="1657471"/>
                  </a:lnTo>
                  <a:lnTo>
                    <a:pt x="878450" y="1686472"/>
                  </a:lnTo>
                  <a:lnTo>
                    <a:pt x="919054" y="1714542"/>
                  </a:lnTo>
                  <a:lnTo>
                    <a:pt x="960347" y="1741667"/>
                  </a:lnTo>
                  <a:lnTo>
                    <a:pt x="1002313" y="1767830"/>
                  </a:lnTo>
                  <a:lnTo>
                    <a:pt x="1044937" y="1793017"/>
                  </a:lnTo>
                  <a:lnTo>
                    <a:pt x="1086804" y="1816446"/>
                  </a:lnTo>
                  <a:lnTo>
                    <a:pt x="1129260" y="1838930"/>
                  </a:lnTo>
                  <a:lnTo>
                    <a:pt x="1172290" y="1860455"/>
                  </a:lnTo>
                  <a:lnTo>
                    <a:pt x="1215881" y="1881008"/>
                  </a:lnTo>
                  <a:lnTo>
                    <a:pt x="1260017" y="1900573"/>
                  </a:lnTo>
                  <a:lnTo>
                    <a:pt x="1304685" y="1919138"/>
                  </a:lnTo>
                  <a:lnTo>
                    <a:pt x="1349870" y="1936687"/>
                  </a:lnTo>
                  <a:lnTo>
                    <a:pt x="1395559" y="1953206"/>
                  </a:lnTo>
                  <a:lnTo>
                    <a:pt x="1441737" y="1968682"/>
                  </a:lnTo>
                  <a:lnTo>
                    <a:pt x="1488391" y="1983100"/>
                  </a:lnTo>
                  <a:lnTo>
                    <a:pt x="1535505" y="1996446"/>
                  </a:lnTo>
                  <a:lnTo>
                    <a:pt x="1583066" y="2008705"/>
                  </a:lnTo>
                  <a:lnTo>
                    <a:pt x="1631060" y="2019865"/>
                  </a:lnTo>
                  <a:lnTo>
                    <a:pt x="1679472" y="2029909"/>
                  </a:lnTo>
                  <a:lnTo>
                    <a:pt x="1728289" y="2038826"/>
                  </a:lnTo>
                  <a:lnTo>
                    <a:pt x="1777495" y="2046599"/>
                  </a:lnTo>
                  <a:lnTo>
                    <a:pt x="1827078" y="2053215"/>
                  </a:lnTo>
                  <a:lnTo>
                    <a:pt x="1877022" y="2058660"/>
                  </a:lnTo>
                  <a:lnTo>
                    <a:pt x="1927314" y="2062920"/>
                  </a:lnTo>
                  <a:lnTo>
                    <a:pt x="1977939" y="2065980"/>
                  </a:lnTo>
                  <a:lnTo>
                    <a:pt x="2028884" y="2067826"/>
                  </a:lnTo>
                  <a:lnTo>
                    <a:pt x="2080134" y="2068445"/>
                  </a:lnTo>
                  <a:lnTo>
                    <a:pt x="2080134" y="230806"/>
                  </a:lnTo>
                  <a:lnTo>
                    <a:pt x="2049071" y="228830"/>
                  </a:lnTo>
                  <a:lnTo>
                    <a:pt x="2019209" y="223071"/>
                  </a:lnTo>
                  <a:lnTo>
                    <a:pt x="1963988" y="201213"/>
                  </a:lnTo>
                  <a:lnTo>
                    <a:pt x="1914404" y="165265"/>
                  </a:lnTo>
                  <a:lnTo>
                    <a:pt x="1875395" y="118186"/>
                  </a:lnTo>
                  <a:lnTo>
                    <a:pt x="1849211" y="62432"/>
                  </a:lnTo>
                  <a:lnTo>
                    <a:pt x="1841555" y="31903"/>
                  </a:lnTo>
                  <a:lnTo>
                    <a:pt x="1837917" y="0"/>
                  </a:lnTo>
                  <a:close/>
                </a:path>
              </a:pathLst>
            </a:custGeom>
            <a:solidFill>
              <a:srgbClr val="073763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39" name="Google Shape;339;p20"/>
            <p:cNvPicPr preferRelativeResize="0"/>
            <p:nvPr/>
          </p:nvPicPr>
          <p:blipFill rotWithShape="1">
            <a:blip r:embed="rId1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24880" y="7015838"/>
              <a:ext cx="8032" cy="159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0" name="Google Shape;340;p20"/>
            <p:cNvSpPr/>
            <p:nvPr/>
          </p:nvSpPr>
          <p:spPr>
            <a:xfrm>
              <a:off x="2916142" y="6998254"/>
              <a:ext cx="32747" cy="32747"/>
            </a:xfrm>
            <a:custGeom>
              <a:avLst/>
              <a:gdLst/>
              <a:ahLst/>
              <a:cxnLst/>
              <a:rect l="l" t="t" r="r" b="b"/>
              <a:pathLst>
                <a:path w="485140" h="485139" extrusionOk="0">
                  <a:moveTo>
                    <a:pt x="242495" y="0"/>
                  </a:moveTo>
                  <a:lnTo>
                    <a:pt x="175771" y="9311"/>
                  </a:lnTo>
                  <a:lnTo>
                    <a:pt x="116145" y="35530"/>
                  </a:lnTo>
                  <a:lnTo>
                    <a:pt x="65459" y="76800"/>
                  </a:lnTo>
                  <a:lnTo>
                    <a:pt x="27644" y="130246"/>
                  </a:lnTo>
                  <a:lnTo>
                    <a:pt x="7177" y="183796"/>
                  </a:lnTo>
                  <a:lnTo>
                    <a:pt x="0" y="242495"/>
                  </a:lnTo>
                  <a:lnTo>
                    <a:pt x="278" y="254276"/>
                  </a:lnTo>
                  <a:lnTo>
                    <a:pt x="11572" y="316709"/>
                  </a:lnTo>
                  <a:lnTo>
                    <a:pt x="37756" y="372463"/>
                  </a:lnTo>
                  <a:lnTo>
                    <a:pt x="76765" y="419542"/>
                  </a:lnTo>
                  <a:lnTo>
                    <a:pt x="126349" y="455490"/>
                  </a:lnTo>
                  <a:lnTo>
                    <a:pt x="181569" y="477348"/>
                  </a:lnTo>
                  <a:lnTo>
                    <a:pt x="242495" y="485083"/>
                  </a:lnTo>
                  <a:lnTo>
                    <a:pt x="273558" y="483107"/>
                  </a:lnTo>
                  <a:lnTo>
                    <a:pt x="331856" y="468058"/>
                  </a:lnTo>
                  <a:lnTo>
                    <a:pt x="384615" y="439047"/>
                  </a:lnTo>
                  <a:lnTo>
                    <a:pt x="429190" y="397255"/>
                  </a:lnTo>
                  <a:lnTo>
                    <a:pt x="462039" y="345569"/>
                  </a:lnTo>
                  <a:lnTo>
                    <a:pt x="481073" y="286180"/>
                  </a:lnTo>
                  <a:lnTo>
                    <a:pt x="484990" y="242495"/>
                  </a:lnTo>
                  <a:lnTo>
                    <a:pt x="483164" y="212615"/>
                  </a:lnTo>
                  <a:lnTo>
                    <a:pt x="469179" y="156264"/>
                  </a:lnTo>
                  <a:lnTo>
                    <a:pt x="440256" y="102179"/>
                  </a:lnTo>
                  <a:lnTo>
                    <a:pt x="395628" y="54464"/>
                  </a:lnTo>
                  <a:lnTo>
                    <a:pt x="340075" y="20468"/>
                  </a:lnTo>
                  <a:lnTo>
                    <a:pt x="276587" y="2381"/>
                  </a:lnTo>
                  <a:lnTo>
                    <a:pt x="2424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0"/>
            <p:cNvSpPr/>
            <p:nvPr/>
          </p:nvSpPr>
          <p:spPr>
            <a:xfrm>
              <a:off x="2862685" y="6946319"/>
              <a:ext cx="139200" cy="136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40" name="Google Shape;311;p20"/>
          <p:cNvSpPr/>
          <p:nvPr/>
        </p:nvSpPr>
        <p:spPr>
          <a:xfrm>
            <a:off x="1930150" y="4019612"/>
            <a:ext cx="43104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Основной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отдел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молнии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двумя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бегунками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" name="Google Shape;303;p20">
            <a:extLst>
              <a:ext uri="{FF2B5EF4-FFF2-40B4-BE49-F238E27FC236}">
                <a16:creationId xmlns:a16="http://schemas.microsoft.com/office/drawing/2014/main" id="{15D19E41-924B-C858-A65F-BF030B045DD8}"/>
              </a:ext>
            </a:extLst>
          </p:cNvPr>
          <p:cNvSpPr/>
          <p:nvPr/>
        </p:nvSpPr>
        <p:spPr>
          <a:xfrm>
            <a:off x="2303338" y="7101414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8" name="Google Shape;304;p20">
            <a:extLst>
              <a:ext uri="{FF2B5EF4-FFF2-40B4-BE49-F238E27FC236}">
                <a16:creationId xmlns:a16="http://schemas.microsoft.com/office/drawing/2014/main" id="{ED8F7E67-D53D-EAF1-9E52-7FA038BAD986}"/>
              </a:ext>
            </a:extLst>
          </p:cNvPr>
          <p:cNvSpPr txBox="1"/>
          <p:nvPr/>
        </p:nvSpPr>
        <p:spPr>
          <a:xfrm>
            <a:off x="2226502" y="7078959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" name="Google Shape;306;p20">
            <a:extLst>
              <a:ext uri="{FF2B5EF4-FFF2-40B4-BE49-F238E27FC236}">
                <a16:creationId xmlns:a16="http://schemas.microsoft.com/office/drawing/2014/main" id="{D2E1A478-DA09-3AE8-8FAE-1B971D6047DC}"/>
              </a:ext>
            </a:extLst>
          </p:cNvPr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5062" y="7153405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314;p20">
            <a:extLst>
              <a:ext uri="{FF2B5EF4-FFF2-40B4-BE49-F238E27FC236}">
                <a16:creationId xmlns:a16="http://schemas.microsoft.com/office/drawing/2014/main" id="{F6841629-B5A4-3BAC-DE40-4529BE4FEAA6}"/>
              </a:ext>
            </a:extLst>
          </p:cNvPr>
          <p:cNvSpPr/>
          <p:nvPr/>
        </p:nvSpPr>
        <p:spPr>
          <a:xfrm>
            <a:off x="1916806" y="5436422"/>
            <a:ext cx="2901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Рюкзак</a:t>
            </a:r>
            <a:endParaRPr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BEAM</a:t>
            </a: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" name="Google Shape;316;p20">
            <a:extLst>
              <a:ext uri="{FF2B5EF4-FFF2-40B4-BE49-F238E27FC236}">
                <a16:creationId xmlns:a16="http://schemas.microsoft.com/office/drawing/2014/main" id="{FDD3ADF6-963D-F71E-B23E-CD9B35E9C47E}"/>
              </a:ext>
            </a:extLst>
          </p:cNvPr>
          <p:cNvSpPr/>
          <p:nvPr/>
        </p:nvSpPr>
        <p:spPr>
          <a:xfrm>
            <a:off x="1942857" y="6107861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970120</a:t>
            </a:r>
            <a:endParaRPr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" name="Google Shape;317;p20">
            <a:extLst>
              <a:ext uri="{FF2B5EF4-FFF2-40B4-BE49-F238E27FC236}">
                <a16:creationId xmlns:a16="http://schemas.microsoft.com/office/drawing/2014/main" id="{F0318534-D8FA-06F5-D5E0-EC7636F9B2A3}"/>
              </a:ext>
            </a:extLst>
          </p:cNvPr>
          <p:cNvSpPr/>
          <p:nvPr/>
        </p:nvSpPr>
        <p:spPr>
          <a:xfrm>
            <a:off x="1930151" y="6543636"/>
            <a:ext cx="3649555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Яркий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практичный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комфортный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каждый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день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3" name="Google Shape;326;p20">
            <a:extLst>
              <a:ext uri="{FF2B5EF4-FFF2-40B4-BE49-F238E27FC236}">
                <a16:creationId xmlns:a16="http://schemas.microsoft.com/office/drawing/2014/main" id="{92963C51-C48B-9C86-CE18-5CCE5343A58C}"/>
              </a:ext>
            </a:extLst>
          </p:cNvPr>
          <p:cNvPicPr preferRelativeResize="0"/>
          <p:nvPr/>
        </p:nvPicPr>
        <p:blipFill rotWithShape="1">
          <a:blip r:embed="rId1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373" y="5527378"/>
            <a:ext cx="1587976" cy="158792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263;p19">
            <a:extLst>
              <a:ext uri="{FF2B5EF4-FFF2-40B4-BE49-F238E27FC236}">
                <a16:creationId xmlns:a16="http://schemas.microsoft.com/office/drawing/2014/main" id="{A64A5F67-76B0-8697-F99D-EE51EEB24DE3}"/>
              </a:ext>
            </a:extLst>
          </p:cNvPr>
          <p:cNvSpPr/>
          <p:nvPr/>
        </p:nvSpPr>
        <p:spPr>
          <a:xfrm>
            <a:off x="1930150" y="8976206"/>
            <a:ext cx="44199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алюминий + железная сетка.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Время воспроизведения: 3 ~ 4 часа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" name="Google Shape;264;p19">
            <a:extLst>
              <a:ext uri="{FF2B5EF4-FFF2-40B4-BE49-F238E27FC236}">
                <a16:creationId xmlns:a16="http://schemas.microsoft.com/office/drawing/2014/main" id="{61B204F5-F99B-3814-EB63-953237D13C9B}"/>
              </a:ext>
            </a:extLst>
          </p:cNvPr>
          <p:cNvSpPr/>
          <p:nvPr/>
        </p:nvSpPr>
        <p:spPr>
          <a:xfrm>
            <a:off x="1904107" y="7868994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Портативная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mini Bluetooth-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колонка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ELLIPSE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" name="Google Shape;267;p19">
            <a:extLst>
              <a:ext uri="{FF2B5EF4-FFF2-40B4-BE49-F238E27FC236}">
                <a16:creationId xmlns:a16="http://schemas.microsoft.com/office/drawing/2014/main" id="{67EA6980-C5BA-86EB-BDA7-BD4590288ABE}"/>
              </a:ext>
            </a:extLst>
          </p:cNvPr>
          <p:cNvSpPr/>
          <p:nvPr/>
        </p:nvSpPr>
        <p:spPr>
          <a:xfrm>
            <a:off x="1942865" y="8540425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26531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" name="Google Shape;275;p19">
            <a:extLst>
              <a:ext uri="{FF2B5EF4-FFF2-40B4-BE49-F238E27FC236}">
                <a16:creationId xmlns:a16="http://schemas.microsoft.com/office/drawing/2014/main" id="{A5C3A37A-4850-31DA-CA0C-5B5D11681BEC}"/>
              </a:ext>
            </a:extLst>
          </p:cNvPr>
          <p:cNvSpPr/>
          <p:nvPr/>
        </p:nvSpPr>
        <p:spPr>
          <a:xfrm>
            <a:off x="2322057" y="9480846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8" name="Google Shape;276;p19">
            <a:extLst>
              <a:ext uri="{FF2B5EF4-FFF2-40B4-BE49-F238E27FC236}">
                <a16:creationId xmlns:a16="http://schemas.microsoft.com/office/drawing/2014/main" id="{ED5649DB-CEB6-430A-F654-8C978F318714}"/>
              </a:ext>
            </a:extLst>
          </p:cNvPr>
          <p:cNvSpPr txBox="1"/>
          <p:nvPr/>
        </p:nvSpPr>
        <p:spPr>
          <a:xfrm>
            <a:off x="2245221" y="9458391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0" name="Google Shape;134;p15">
            <a:extLst>
              <a:ext uri="{FF2B5EF4-FFF2-40B4-BE49-F238E27FC236}">
                <a16:creationId xmlns:a16="http://schemas.microsoft.com/office/drawing/2014/main" id="{FDF1D418-4401-A1F3-6DBD-1ACC43064B09}"/>
              </a:ext>
            </a:extLst>
          </p:cNvPr>
          <p:cNvGrpSpPr/>
          <p:nvPr/>
        </p:nvGrpSpPr>
        <p:grpSpPr>
          <a:xfrm>
            <a:off x="1964892" y="9521663"/>
            <a:ext cx="284271" cy="284314"/>
            <a:chOff x="2789058" y="6871170"/>
            <a:chExt cx="284271" cy="284314"/>
          </a:xfrm>
        </p:grpSpPr>
        <p:pic>
          <p:nvPicPr>
            <p:cNvPr id="21" name="Google Shape;135;p15">
              <a:extLst>
                <a:ext uri="{FF2B5EF4-FFF2-40B4-BE49-F238E27FC236}">
                  <a16:creationId xmlns:a16="http://schemas.microsoft.com/office/drawing/2014/main" id="{4EFAC86A-07B0-C19C-3BD0-47E6815D7FFF}"/>
                </a:ext>
              </a:extLst>
            </p:cNvPr>
            <p:cNvPicPr preferRelativeResize="0"/>
            <p:nvPr/>
          </p:nvPicPr>
          <p:blipFill rotWithShape="1">
            <a:blip r:embed="rId1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16161" y="7000711"/>
              <a:ext cx="33519" cy="310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" name="Google Shape;136;p15">
              <a:extLst>
                <a:ext uri="{FF2B5EF4-FFF2-40B4-BE49-F238E27FC236}">
                  <a16:creationId xmlns:a16="http://schemas.microsoft.com/office/drawing/2014/main" id="{EADA2745-11A1-113B-CEF5-22BCEEB1C46C}"/>
                </a:ext>
              </a:extLst>
            </p:cNvPr>
            <p:cNvSpPr/>
            <p:nvPr/>
          </p:nvSpPr>
          <p:spPr>
            <a:xfrm>
              <a:off x="2924174" y="6998254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126349" y="0"/>
                  </a:moveTo>
                  <a:lnTo>
                    <a:pt x="92257" y="2381"/>
                  </a:lnTo>
                  <a:lnTo>
                    <a:pt x="59626" y="9311"/>
                  </a:lnTo>
                  <a:lnTo>
                    <a:pt x="28769" y="20468"/>
                  </a:lnTo>
                  <a:lnTo>
                    <a:pt x="0" y="35530"/>
                  </a:lnTo>
                  <a:lnTo>
                    <a:pt x="126349" y="254276"/>
                  </a:lnTo>
                  <a:lnTo>
                    <a:pt x="126349" y="0"/>
                  </a:lnTo>
                  <a:close/>
                </a:path>
              </a:pathLst>
            </a:custGeom>
            <a:solidFill>
              <a:srgbClr val="153C9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37;p15">
              <a:extLst>
                <a:ext uri="{FF2B5EF4-FFF2-40B4-BE49-F238E27FC236}">
                  <a16:creationId xmlns:a16="http://schemas.microsoft.com/office/drawing/2014/main" id="{D5C3171D-AFB1-3037-9AE5-8313DCEE87E0}"/>
                </a:ext>
              </a:extLst>
            </p:cNvPr>
            <p:cNvSpPr/>
            <p:nvPr/>
          </p:nvSpPr>
          <p:spPr>
            <a:xfrm>
              <a:off x="2932911" y="7015838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2080134" y="0"/>
                  </a:moveTo>
                  <a:lnTo>
                    <a:pt x="242216" y="0"/>
                  </a:lnTo>
                  <a:lnTo>
                    <a:pt x="238578" y="31903"/>
                  </a:lnTo>
                  <a:lnTo>
                    <a:pt x="230922" y="62432"/>
                  </a:lnTo>
                  <a:lnTo>
                    <a:pt x="204738" y="118186"/>
                  </a:lnTo>
                  <a:lnTo>
                    <a:pt x="165729" y="165265"/>
                  </a:lnTo>
                  <a:lnTo>
                    <a:pt x="116145" y="201213"/>
                  </a:lnTo>
                  <a:lnTo>
                    <a:pt x="60925" y="223071"/>
                  </a:lnTo>
                  <a:lnTo>
                    <a:pt x="0" y="230806"/>
                  </a:lnTo>
                  <a:lnTo>
                    <a:pt x="0" y="2068445"/>
                  </a:lnTo>
                  <a:lnTo>
                    <a:pt x="51237" y="2067826"/>
                  </a:lnTo>
                  <a:lnTo>
                    <a:pt x="102171" y="2065980"/>
                  </a:lnTo>
                  <a:lnTo>
                    <a:pt x="152787" y="2062920"/>
                  </a:lnTo>
                  <a:lnTo>
                    <a:pt x="203070" y="2058660"/>
                  </a:lnTo>
                  <a:lnTo>
                    <a:pt x="253007" y="2053215"/>
                  </a:lnTo>
                  <a:lnTo>
                    <a:pt x="302583" y="2046599"/>
                  </a:lnTo>
                  <a:lnTo>
                    <a:pt x="351784" y="2038826"/>
                  </a:lnTo>
                  <a:lnTo>
                    <a:pt x="400597" y="2029909"/>
                  </a:lnTo>
                  <a:lnTo>
                    <a:pt x="449006" y="2019865"/>
                  </a:lnTo>
                  <a:lnTo>
                    <a:pt x="496998" y="2008705"/>
                  </a:lnTo>
                  <a:lnTo>
                    <a:pt x="544559" y="1996446"/>
                  </a:lnTo>
                  <a:lnTo>
                    <a:pt x="591674" y="1983100"/>
                  </a:lnTo>
                  <a:lnTo>
                    <a:pt x="638329" y="1968682"/>
                  </a:lnTo>
                  <a:lnTo>
                    <a:pt x="684510" y="1953206"/>
                  </a:lnTo>
                  <a:lnTo>
                    <a:pt x="730203" y="1936687"/>
                  </a:lnTo>
                  <a:lnTo>
                    <a:pt x="775394" y="1919138"/>
                  </a:lnTo>
                  <a:lnTo>
                    <a:pt x="820068" y="1900573"/>
                  </a:lnTo>
                  <a:lnTo>
                    <a:pt x="864211" y="1881008"/>
                  </a:lnTo>
                  <a:lnTo>
                    <a:pt x="907810" y="1860455"/>
                  </a:lnTo>
                  <a:lnTo>
                    <a:pt x="950850" y="1838930"/>
                  </a:lnTo>
                  <a:lnTo>
                    <a:pt x="993317" y="1816446"/>
                  </a:lnTo>
                  <a:lnTo>
                    <a:pt x="1035196" y="1793017"/>
                  </a:lnTo>
                  <a:lnTo>
                    <a:pt x="1077820" y="1767830"/>
                  </a:lnTo>
                  <a:lnTo>
                    <a:pt x="1119784" y="1741667"/>
                  </a:lnTo>
                  <a:lnTo>
                    <a:pt x="1161075" y="1714542"/>
                  </a:lnTo>
                  <a:lnTo>
                    <a:pt x="1201675" y="1686472"/>
                  </a:lnTo>
                  <a:lnTo>
                    <a:pt x="1241571" y="1657471"/>
                  </a:lnTo>
                  <a:lnTo>
                    <a:pt x="1280744" y="1627557"/>
                  </a:lnTo>
                  <a:lnTo>
                    <a:pt x="1319181" y="1596744"/>
                  </a:lnTo>
                  <a:lnTo>
                    <a:pt x="1356865" y="1565047"/>
                  </a:lnTo>
                  <a:lnTo>
                    <a:pt x="1393781" y="1532483"/>
                  </a:lnTo>
                  <a:lnTo>
                    <a:pt x="1429913" y="1499068"/>
                  </a:lnTo>
                  <a:lnTo>
                    <a:pt x="1465245" y="1464816"/>
                  </a:lnTo>
                  <a:lnTo>
                    <a:pt x="1499762" y="1429744"/>
                  </a:lnTo>
                  <a:lnTo>
                    <a:pt x="1533448" y="1393867"/>
                  </a:lnTo>
                  <a:lnTo>
                    <a:pt x="1566287" y="1357200"/>
                  </a:lnTo>
                  <a:lnTo>
                    <a:pt x="1598263" y="1319760"/>
                  </a:lnTo>
                  <a:lnTo>
                    <a:pt x="1629362" y="1281562"/>
                  </a:lnTo>
                  <a:lnTo>
                    <a:pt x="1659567" y="1242621"/>
                  </a:lnTo>
                  <a:lnTo>
                    <a:pt x="1688862" y="1202954"/>
                  </a:lnTo>
                  <a:lnTo>
                    <a:pt x="1717232" y="1162576"/>
                  </a:lnTo>
                  <a:lnTo>
                    <a:pt x="1744662" y="1121502"/>
                  </a:lnTo>
                  <a:lnTo>
                    <a:pt x="1771135" y="1079748"/>
                  </a:lnTo>
                  <a:lnTo>
                    <a:pt x="1796635" y="1037330"/>
                  </a:lnTo>
                  <a:lnTo>
                    <a:pt x="1820492" y="995457"/>
                  </a:lnTo>
                  <a:lnTo>
                    <a:pt x="1843401" y="952986"/>
                  </a:lnTo>
                  <a:lnTo>
                    <a:pt x="1865347" y="909931"/>
                  </a:lnTo>
                  <a:lnTo>
                    <a:pt x="1886315" y="866306"/>
                  </a:lnTo>
                  <a:lnTo>
                    <a:pt x="1906292" y="822125"/>
                  </a:lnTo>
                  <a:lnTo>
                    <a:pt x="1925263" y="777404"/>
                  </a:lnTo>
                  <a:lnTo>
                    <a:pt x="1943213" y="732155"/>
                  </a:lnTo>
                  <a:lnTo>
                    <a:pt x="1960128" y="686394"/>
                  </a:lnTo>
                  <a:lnTo>
                    <a:pt x="1975993" y="640136"/>
                  </a:lnTo>
                  <a:lnTo>
                    <a:pt x="1990794" y="593394"/>
                  </a:lnTo>
                  <a:lnTo>
                    <a:pt x="2004516" y="546182"/>
                  </a:lnTo>
                  <a:lnTo>
                    <a:pt x="2017146" y="498516"/>
                  </a:lnTo>
                  <a:lnTo>
                    <a:pt x="2028668" y="450409"/>
                  </a:lnTo>
                  <a:lnTo>
                    <a:pt x="2039067" y="401876"/>
                  </a:lnTo>
                  <a:lnTo>
                    <a:pt x="2048331" y="352932"/>
                  </a:lnTo>
                  <a:lnTo>
                    <a:pt x="2056443" y="303590"/>
                  </a:lnTo>
                  <a:lnTo>
                    <a:pt x="2063389" y="253865"/>
                  </a:lnTo>
                  <a:lnTo>
                    <a:pt x="2069156" y="203771"/>
                  </a:lnTo>
                  <a:lnTo>
                    <a:pt x="2073728" y="153324"/>
                  </a:lnTo>
                  <a:lnTo>
                    <a:pt x="2077092" y="102536"/>
                  </a:lnTo>
                  <a:lnTo>
                    <a:pt x="2079232" y="51423"/>
                  </a:lnTo>
                  <a:lnTo>
                    <a:pt x="208013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4" name="Google Shape;138;p15">
              <a:extLst>
                <a:ext uri="{FF2B5EF4-FFF2-40B4-BE49-F238E27FC236}">
                  <a16:creationId xmlns:a16="http://schemas.microsoft.com/office/drawing/2014/main" id="{6C307DDA-A18F-13D4-D59B-6CED5E90B6B7}"/>
                </a:ext>
              </a:extLst>
            </p:cNvPr>
            <p:cNvPicPr preferRelativeResize="0"/>
            <p:nvPr/>
          </p:nvPicPr>
          <p:blipFill rotWithShape="1">
            <a:blip r:embed="rId1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32918" y="7015838"/>
              <a:ext cx="16744" cy="81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" name="Google Shape;139;p15">
              <a:extLst>
                <a:ext uri="{FF2B5EF4-FFF2-40B4-BE49-F238E27FC236}">
                  <a16:creationId xmlns:a16="http://schemas.microsoft.com/office/drawing/2014/main" id="{7D518C9E-CE68-839B-4AB1-FFA3AC3BD7A8}"/>
                </a:ext>
              </a:extLst>
            </p:cNvPr>
            <p:cNvSpPr/>
            <p:nvPr/>
          </p:nvSpPr>
          <p:spPr>
            <a:xfrm>
              <a:off x="2789058" y="6871170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2080227" y="0"/>
                  </a:moveTo>
                  <a:lnTo>
                    <a:pt x="2028411" y="632"/>
                  </a:lnTo>
                  <a:lnTo>
                    <a:pt x="1976908" y="2521"/>
                  </a:lnTo>
                  <a:lnTo>
                    <a:pt x="1925732" y="5652"/>
                  </a:lnTo>
                  <a:lnTo>
                    <a:pt x="1874897" y="10009"/>
                  </a:lnTo>
                  <a:lnTo>
                    <a:pt x="1824419" y="15578"/>
                  </a:lnTo>
                  <a:lnTo>
                    <a:pt x="1774312" y="22345"/>
                  </a:lnTo>
                  <a:lnTo>
                    <a:pt x="1724590" y="30294"/>
                  </a:lnTo>
                  <a:lnTo>
                    <a:pt x="1675267" y="39411"/>
                  </a:lnTo>
                  <a:lnTo>
                    <a:pt x="1626360" y="49681"/>
                  </a:lnTo>
                  <a:lnTo>
                    <a:pt x="1577881" y="61090"/>
                  </a:lnTo>
                  <a:lnTo>
                    <a:pt x="1529846" y="73622"/>
                  </a:lnTo>
                  <a:lnTo>
                    <a:pt x="1482270" y="87264"/>
                  </a:lnTo>
                  <a:lnTo>
                    <a:pt x="1435166" y="102001"/>
                  </a:lnTo>
                  <a:lnTo>
                    <a:pt x="1388550" y="117817"/>
                  </a:lnTo>
                  <a:lnTo>
                    <a:pt x="1342436" y="134698"/>
                  </a:lnTo>
                  <a:lnTo>
                    <a:pt x="1296838" y="152630"/>
                  </a:lnTo>
                  <a:lnTo>
                    <a:pt x="1251772" y="171598"/>
                  </a:lnTo>
                  <a:lnTo>
                    <a:pt x="1207251" y="191586"/>
                  </a:lnTo>
                  <a:lnTo>
                    <a:pt x="1163291" y="212581"/>
                  </a:lnTo>
                  <a:lnTo>
                    <a:pt x="1119905" y="234568"/>
                  </a:lnTo>
                  <a:lnTo>
                    <a:pt x="1077110" y="257531"/>
                  </a:lnTo>
                  <a:lnTo>
                    <a:pt x="1034918" y="281457"/>
                  </a:lnTo>
                  <a:lnTo>
                    <a:pt x="992112" y="307068"/>
                  </a:lnTo>
                  <a:lnTo>
                    <a:pt x="949979" y="333669"/>
                  </a:lnTo>
                  <a:lnTo>
                    <a:pt x="908534" y="361245"/>
                  </a:lnTo>
                  <a:lnTo>
                    <a:pt x="867795" y="389778"/>
                  </a:lnTo>
                  <a:lnTo>
                    <a:pt x="827776" y="419253"/>
                  </a:lnTo>
                  <a:lnTo>
                    <a:pt x="788495" y="449654"/>
                  </a:lnTo>
                  <a:lnTo>
                    <a:pt x="749967" y="480964"/>
                  </a:lnTo>
                  <a:lnTo>
                    <a:pt x="712208" y="513168"/>
                  </a:lnTo>
                  <a:lnTo>
                    <a:pt x="675235" y="546250"/>
                  </a:lnTo>
                  <a:lnTo>
                    <a:pt x="639064" y="580193"/>
                  </a:lnTo>
                  <a:lnTo>
                    <a:pt x="603710" y="614981"/>
                  </a:lnTo>
                  <a:lnTo>
                    <a:pt x="569190" y="650598"/>
                  </a:lnTo>
                  <a:lnTo>
                    <a:pt x="535519" y="687029"/>
                  </a:lnTo>
                  <a:lnTo>
                    <a:pt x="502715" y="724256"/>
                  </a:lnTo>
                  <a:lnTo>
                    <a:pt x="470793" y="762264"/>
                  </a:lnTo>
                  <a:lnTo>
                    <a:pt x="439768" y="801037"/>
                  </a:lnTo>
                  <a:lnTo>
                    <a:pt x="409658" y="840559"/>
                  </a:lnTo>
                  <a:lnTo>
                    <a:pt x="380479" y="880813"/>
                  </a:lnTo>
                  <a:lnTo>
                    <a:pt x="352246" y="921784"/>
                  </a:lnTo>
                  <a:lnTo>
                    <a:pt x="324975" y="963455"/>
                  </a:lnTo>
                  <a:lnTo>
                    <a:pt x="298684" y="1005810"/>
                  </a:lnTo>
                  <a:lnTo>
                    <a:pt x="273386" y="1048833"/>
                  </a:lnTo>
                  <a:lnTo>
                    <a:pt x="249047" y="1092586"/>
                  </a:lnTo>
                  <a:lnTo>
                    <a:pt x="225738" y="1136977"/>
                  </a:lnTo>
                  <a:lnTo>
                    <a:pt x="203474" y="1181989"/>
                  </a:lnTo>
                  <a:lnTo>
                    <a:pt x="182273" y="1227607"/>
                  </a:lnTo>
                  <a:lnTo>
                    <a:pt x="162149" y="1273814"/>
                  </a:lnTo>
                  <a:lnTo>
                    <a:pt x="143120" y="1320596"/>
                  </a:lnTo>
                  <a:lnTo>
                    <a:pt x="125202" y="1367934"/>
                  </a:lnTo>
                  <a:lnTo>
                    <a:pt x="108410" y="1415814"/>
                  </a:lnTo>
                  <a:lnTo>
                    <a:pt x="92761" y="1464220"/>
                  </a:lnTo>
                  <a:lnTo>
                    <a:pt x="78271" y="1513135"/>
                  </a:lnTo>
                  <a:lnTo>
                    <a:pt x="64956" y="1562543"/>
                  </a:lnTo>
                  <a:lnTo>
                    <a:pt x="52833" y="1612428"/>
                  </a:lnTo>
                  <a:lnTo>
                    <a:pt x="41917" y="1662775"/>
                  </a:lnTo>
                  <a:lnTo>
                    <a:pt x="32224" y="1713567"/>
                  </a:lnTo>
                  <a:lnTo>
                    <a:pt x="23772" y="1764788"/>
                  </a:lnTo>
                  <a:lnTo>
                    <a:pt x="16575" y="1816422"/>
                  </a:lnTo>
                  <a:lnTo>
                    <a:pt x="10651" y="1868453"/>
                  </a:lnTo>
                  <a:lnTo>
                    <a:pt x="6015" y="1920865"/>
                  </a:lnTo>
                  <a:lnTo>
                    <a:pt x="2684" y="1973642"/>
                  </a:lnTo>
                  <a:lnTo>
                    <a:pt x="673" y="2026768"/>
                  </a:lnTo>
                  <a:lnTo>
                    <a:pt x="0" y="2080227"/>
                  </a:lnTo>
                  <a:lnTo>
                    <a:pt x="92" y="2092008"/>
                  </a:lnTo>
                  <a:lnTo>
                    <a:pt x="1838010" y="2092008"/>
                  </a:lnTo>
                  <a:lnTo>
                    <a:pt x="1837824" y="2088112"/>
                  </a:lnTo>
                  <a:lnTo>
                    <a:pt x="1837731" y="2080227"/>
                  </a:lnTo>
                  <a:lnTo>
                    <a:pt x="1844909" y="2021528"/>
                  </a:lnTo>
                  <a:lnTo>
                    <a:pt x="1865376" y="1967977"/>
                  </a:lnTo>
                  <a:lnTo>
                    <a:pt x="1903191" y="1914532"/>
                  </a:lnTo>
                  <a:lnTo>
                    <a:pt x="1953877" y="1873261"/>
                  </a:lnTo>
                  <a:lnTo>
                    <a:pt x="2013503" y="1847043"/>
                  </a:lnTo>
                  <a:lnTo>
                    <a:pt x="2080227" y="1837731"/>
                  </a:lnTo>
                  <a:lnTo>
                    <a:pt x="2080227" y="0"/>
                  </a:lnTo>
                  <a:close/>
                </a:path>
              </a:pathLst>
            </a:custGeom>
            <a:solidFill>
              <a:schemeClr val="lt1"/>
            </a:solidFill>
            <a:ln>
              <a:solidFill>
                <a:schemeClr val="tx1"/>
              </a:solidFill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6" name="Google Shape;140;p15">
              <a:extLst>
                <a:ext uri="{FF2B5EF4-FFF2-40B4-BE49-F238E27FC236}">
                  <a16:creationId xmlns:a16="http://schemas.microsoft.com/office/drawing/2014/main" id="{D5C93CE3-C36D-7A88-3D25-2EA3D005A56B}"/>
                </a:ext>
              </a:extLst>
            </p:cNvPr>
            <p:cNvPicPr preferRelativeResize="0"/>
            <p:nvPr/>
          </p:nvPicPr>
          <p:blipFill rotWithShape="1">
            <a:blip r:embed="rId1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16142" y="7007261"/>
              <a:ext cx="16769" cy="85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" name="Google Shape;141;p15">
              <a:extLst>
                <a:ext uri="{FF2B5EF4-FFF2-40B4-BE49-F238E27FC236}">
                  <a16:creationId xmlns:a16="http://schemas.microsoft.com/office/drawing/2014/main" id="{C6AB69A9-B705-DBA8-224A-EA430821709B}"/>
                </a:ext>
              </a:extLst>
            </p:cNvPr>
            <p:cNvSpPr/>
            <p:nvPr/>
          </p:nvSpPr>
          <p:spPr>
            <a:xfrm>
              <a:off x="2932911" y="6871170"/>
              <a:ext cx="140417" cy="141232"/>
            </a:xfrm>
            <a:custGeom>
              <a:avLst/>
              <a:gdLst/>
              <a:ahLst/>
              <a:cxnLst/>
              <a:rect l="l" t="t" r="r" b="b"/>
              <a:pathLst>
                <a:path w="2080259" h="2092325" extrusionOk="0">
                  <a:moveTo>
                    <a:pt x="0" y="0"/>
                  </a:moveTo>
                  <a:lnTo>
                    <a:pt x="0" y="1837731"/>
                  </a:lnTo>
                  <a:lnTo>
                    <a:pt x="34092" y="1840113"/>
                  </a:lnTo>
                  <a:lnTo>
                    <a:pt x="66723" y="1847043"/>
                  </a:lnTo>
                  <a:lnTo>
                    <a:pt x="126349" y="1873261"/>
                  </a:lnTo>
                  <a:lnTo>
                    <a:pt x="177047" y="1914532"/>
                  </a:lnTo>
                  <a:lnTo>
                    <a:pt x="214943" y="1967977"/>
                  </a:lnTo>
                  <a:lnTo>
                    <a:pt x="235328" y="2021528"/>
                  </a:lnTo>
                  <a:lnTo>
                    <a:pt x="242495" y="2080227"/>
                  </a:lnTo>
                  <a:lnTo>
                    <a:pt x="242216" y="2092008"/>
                  </a:lnTo>
                  <a:lnTo>
                    <a:pt x="2080134" y="2092008"/>
                  </a:lnTo>
                  <a:lnTo>
                    <a:pt x="2079553" y="2026780"/>
                  </a:lnTo>
                  <a:lnTo>
                    <a:pt x="2077542" y="1973664"/>
                  </a:lnTo>
                  <a:lnTo>
                    <a:pt x="2074211" y="1920894"/>
                  </a:lnTo>
                  <a:lnTo>
                    <a:pt x="2069575" y="1868488"/>
                  </a:lnTo>
                  <a:lnTo>
                    <a:pt x="2063651" y="1816460"/>
                  </a:lnTo>
                  <a:lnTo>
                    <a:pt x="2056454" y="1764828"/>
                  </a:lnTo>
                  <a:lnTo>
                    <a:pt x="2048002" y="1713608"/>
                  </a:lnTo>
                  <a:lnTo>
                    <a:pt x="2038310" y="1662815"/>
                  </a:lnTo>
                  <a:lnTo>
                    <a:pt x="2027394" y="1612467"/>
                  </a:lnTo>
                  <a:lnTo>
                    <a:pt x="2015270" y="1562579"/>
                  </a:lnTo>
                  <a:lnTo>
                    <a:pt x="2001955" y="1513168"/>
                  </a:lnTo>
                  <a:lnTo>
                    <a:pt x="1987465" y="1464249"/>
                  </a:lnTo>
                  <a:lnTo>
                    <a:pt x="1971816" y="1415839"/>
                  </a:lnTo>
                  <a:lnTo>
                    <a:pt x="1955024" y="1367955"/>
                  </a:lnTo>
                  <a:lnTo>
                    <a:pt x="1937106" y="1320612"/>
                  </a:lnTo>
                  <a:lnTo>
                    <a:pt x="1918077" y="1273826"/>
                  </a:lnTo>
                  <a:lnTo>
                    <a:pt x="1897953" y="1227615"/>
                  </a:lnTo>
                  <a:lnTo>
                    <a:pt x="1876752" y="1181994"/>
                  </a:lnTo>
                  <a:lnTo>
                    <a:pt x="1854488" y="1136979"/>
                  </a:lnTo>
                  <a:lnTo>
                    <a:pt x="1831179" y="1092587"/>
                  </a:lnTo>
                  <a:lnTo>
                    <a:pt x="1806840" y="1048833"/>
                  </a:lnTo>
                  <a:lnTo>
                    <a:pt x="1781543" y="1005810"/>
                  </a:lnTo>
                  <a:lnTo>
                    <a:pt x="1755253" y="963455"/>
                  </a:lnTo>
                  <a:lnTo>
                    <a:pt x="1727985" y="921784"/>
                  </a:lnTo>
                  <a:lnTo>
                    <a:pt x="1699755" y="880813"/>
                  </a:lnTo>
                  <a:lnTo>
                    <a:pt x="1670579" y="840559"/>
                  </a:lnTo>
                  <a:lnTo>
                    <a:pt x="1640473" y="801037"/>
                  </a:lnTo>
                  <a:lnTo>
                    <a:pt x="1609453" y="762264"/>
                  </a:lnTo>
                  <a:lnTo>
                    <a:pt x="1577535" y="724256"/>
                  </a:lnTo>
                  <a:lnTo>
                    <a:pt x="1544734" y="687029"/>
                  </a:lnTo>
                  <a:lnTo>
                    <a:pt x="1511068" y="650598"/>
                  </a:lnTo>
                  <a:lnTo>
                    <a:pt x="1476551" y="614981"/>
                  </a:lnTo>
                  <a:lnTo>
                    <a:pt x="1441200" y="580193"/>
                  </a:lnTo>
                  <a:lnTo>
                    <a:pt x="1405031" y="546250"/>
                  </a:lnTo>
                  <a:lnTo>
                    <a:pt x="1368059" y="513168"/>
                  </a:lnTo>
                  <a:lnTo>
                    <a:pt x="1330300" y="480964"/>
                  </a:lnTo>
                  <a:lnTo>
                    <a:pt x="1291771" y="449654"/>
                  </a:lnTo>
                  <a:lnTo>
                    <a:pt x="1252488" y="419253"/>
                  </a:lnTo>
                  <a:lnTo>
                    <a:pt x="1212465" y="389778"/>
                  </a:lnTo>
                  <a:lnTo>
                    <a:pt x="1171720" y="361245"/>
                  </a:lnTo>
                  <a:lnTo>
                    <a:pt x="1130268" y="333669"/>
                  </a:lnTo>
                  <a:lnTo>
                    <a:pt x="1088126" y="307068"/>
                  </a:lnTo>
                  <a:lnTo>
                    <a:pt x="1045308" y="281457"/>
                  </a:lnTo>
                  <a:lnTo>
                    <a:pt x="1003116" y="257531"/>
                  </a:lnTo>
                  <a:lnTo>
                    <a:pt x="960319" y="234568"/>
                  </a:lnTo>
                  <a:lnTo>
                    <a:pt x="916931" y="212581"/>
                  </a:lnTo>
                  <a:lnTo>
                    <a:pt x="872968" y="191586"/>
                  </a:lnTo>
                  <a:lnTo>
                    <a:pt x="828443" y="171598"/>
                  </a:lnTo>
                  <a:lnTo>
                    <a:pt x="783373" y="152630"/>
                  </a:lnTo>
                  <a:lnTo>
                    <a:pt x="737771" y="134698"/>
                  </a:lnTo>
                  <a:lnTo>
                    <a:pt x="691653" y="117817"/>
                  </a:lnTo>
                  <a:lnTo>
                    <a:pt x="645033" y="102001"/>
                  </a:lnTo>
                  <a:lnTo>
                    <a:pt x="597925" y="87264"/>
                  </a:lnTo>
                  <a:lnTo>
                    <a:pt x="550345" y="73622"/>
                  </a:lnTo>
                  <a:lnTo>
                    <a:pt x="502307" y="61090"/>
                  </a:lnTo>
                  <a:lnTo>
                    <a:pt x="453827" y="49681"/>
                  </a:lnTo>
                  <a:lnTo>
                    <a:pt x="404918" y="39411"/>
                  </a:lnTo>
                  <a:lnTo>
                    <a:pt x="355595" y="30294"/>
                  </a:lnTo>
                  <a:lnTo>
                    <a:pt x="305874" y="22345"/>
                  </a:lnTo>
                  <a:lnTo>
                    <a:pt x="255769" y="15578"/>
                  </a:lnTo>
                  <a:lnTo>
                    <a:pt x="205295" y="10009"/>
                  </a:lnTo>
                  <a:lnTo>
                    <a:pt x="154466" y="5652"/>
                  </a:lnTo>
                  <a:lnTo>
                    <a:pt x="103297" y="2521"/>
                  </a:lnTo>
                  <a:lnTo>
                    <a:pt x="51804" y="6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C2923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42;p15">
              <a:extLst>
                <a:ext uri="{FF2B5EF4-FFF2-40B4-BE49-F238E27FC236}">
                  <a16:creationId xmlns:a16="http://schemas.microsoft.com/office/drawing/2014/main" id="{C8AC8BCD-7D14-0541-D83D-97795B2B202C}"/>
                </a:ext>
              </a:extLst>
            </p:cNvPr>
            <p:cNvSpPr/>
            <p:nvPr/>
          </p:nvSpPr>
          <p:spPr>
            <a:xfrm>
              <a:off x="2932911" y="6998254"/>
              <a:ext cx="8530" cy="17188"/>
            </a:xfrm>
            <a:custGeom>
              <a:avLst/>
              <a:gdLst/>
              <a:ahLst/>
              <a:cxnLst/>
              <a:rect l="l" t="t" r="r" b="b"/>
              <a:pathLst>
                <a:path w="126365" h="254635" extrusionOk="0">
                  <a:moveTo>
                    <a:pt x="0" y="0"/>
                  </a:moveTo>
                  <a:lnTo>
                    <a:pt x="0" y="254276"/>
                  </a:lnTo>
                  <a:lnTo>
                    <a:pt x="126349" y="35530"/>
                  </a:lnTo>
                  <a:lnTo>
                    <a:pt x="97580" y="20468"/>
                  </a:lnTo>
                  <a:lnTo>
                    <a:pt x="66723" y="9311"/>
                  </a:lnTo>
                  <a:lnTo>
                    <a:pt x="34092" y="2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1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43;p15">
              <a:extLst>
                <a:ext uri="{FF2B5EF4-FFF2-40B4-BE49-F238E27FC236}">
                  <a16:creationId xmlns:a16="http://schemas.microsoft.com/office/drawing/2014/main" id="{728173A8-557B-EF75-73BC-2C44B678E82E}"/>
                </a:ext>
              </a:extLst>
            </p:cNvPr>
            <p:cNvSpPr/>
            <p:nvPr/>
          </p:nvSpPr>
          <p:spPr>
            <a:xfrm>
              <a:off x="2789064" y="7015838"/>
              <a:ext cx="140417" cy="139646"/>
            </a:xfrm>
            <a:custGeom>
              <a:avLst/>
              <a:gdLst/>
              <a:ahLst/>
              <a:cxnLst/>
              <a:rect l="l" t="t" r="r" b="b"/>
              <a:pathLst>
                <a:path w="2080259" h="2068829" extrusionOk="0">
                  <a:moveTo>
                    <a:pt x="1837917" y="0"/>
                  </a:moveTo>
                  <a:lnTo>
                    <a:pt x="0" y="0"/>
                  </a:lnTo>
                  <a:lnTo>
                    <a:pt x="901" y="51423"/>
                  </a:lnTo>
                  <a:lnTo>
                    <a:pt x="3039" y="102536"/>
                  </a:lnTo>
                  <a:lnTo>
                    <a:pt x="6400" y="153324"/>
                  </a:lnTo>
                  <a:lnTo>
                    <a:pt x="10970" y="203771"/>
                  </a:lnTo>
                  <a:lnTo>
                    <a:pt x="16733" y="253865"/>
                  </a:lnTo>
                  <a:lnTo>
                    <a:pt x="23676" y="303590"/>
                  </a:lnTo>
                  <a:lnTo>
                    <a:pt x="31784" y="352932"/>
                  </a:lnTo>
                  <a:lnTo>
                    <a:pt x="41043" y="401876"/>
                  </a:lnTo>
                  <a:lnTo>
                    <a:pt x="51438" y="450409"/>
                  </a:lnTo>
                  <a:lnTo>
                    <a:pt x="62956" y="498516"/>
                  </a:lnTo>
                  <a:lnTo>
                    <a:pt x="75582" y="546182"/>
                  </a:lnTo>
                  <a:lnTo>
                    <a:pt x="89302" y="593394"/>
                  </a:lnTo>
                  <a:lnTo>
                    <a:pt x="104101" y="640136"/>
                  </a:lnTo>
                  <a:lnTo>
                    <a:pt x="119965" y="686394"/>
                  </a:lnTo>
                  <a:lnTo>
                    <a:pt x="136879" y="732155"/>
                  </a:lnTo>
                  <a:lnTo>
                    <a:pt x="154830" y="777404"/>
                  </a:lnTo>
                  <a:lnTo>
                    <a:pt x="173803" y="822125"/>
                  </a:lnTo>
                  <a:lnTo>
                    <a:pt x="193784" y="866306"/>
                  </a:lnTo>
                  <a:lnTo>
                    <a:pt x="214758" y="909931"/>
                  </a:lnTo>
                  <a:lnTo>
                    <a:pt x="236712" y="952986"/>
                  </a:lnTo>
                  <a:lnTo>
                    <a:pt x="259630" y="995457"/>
                  </a:lnTo>
                  <a:lnTo>
                    <a:pt x="283498" y="1037330"/>
                  </a:lnTo>
                  <a:lnTo>
                    <a:pt x="308987" y="1079748"/>
                  </a:lnTo>
                  <a:lnTo>
                    <a:pt x="335451" y="1121502"/>
                  </a:lnTo>
                  <a:lnTo>
                    <a:pt x="362873" y="1162576"/>
                  </a:lnTo>
                  <a:lnTo>
                    <a:pt x="391237" y="1202954"/>
                  </a:lnTo>
                  <a:lnTo>
                    <a:pt x="420529" y="1242621"/>
                  </a:lnTo>
                  <a:lnTo>
                    <a:pt x="450731" y="1281562"/>
                  </a:lnTo>
                  <a:lnTo>
                    <a:pt x="481829" y="1319760"/>
                  </a:lnTo>
                  <a:lnTo>
                    <a:pt x="513806" y="1357200"/>
                  </a:lnTo>
                  <a:lnTo>
                    <a:pt x="546646" y="1393867"/>
                  </a:lnTo>
                  <a:lnTo>
                    <a:pt x="580334" y="1429744"/>
                  </a:lnTo>
                  <a:lnTo>
                    <a:pt x="614853" y="1464816"/>
                  </a:lnTo>
                  <a:lnTo>
                    <a:pt x="650189" y="1499068"/>
                  </a:lnTo>
                  <a:lnTo>
                    <a:pt x="686325" y="1532483"/>
                  </a:lnTo>
                  <a:lnTo>
                    <a:pt x="723245" y="1565047"/>
                  </a:lnTo>
                  <a:lnTo>
                    <a:pt x="760933" y="1596744"/>
                  </a:lnTo>
                  <a:lnTo>
                    <a:pt x="799374" y="1627557"/>
                  </a:lnTo>
                  <a:lnTo>
                    <a:pt x="838552" y="1657471"/>
                  </a:lnTo>
                  <a:lnTo>
                    <a:pt x="878450" y="1686472"/>
                  </a:lnTo>
                  <a:lnTo>
                    <a:pt x="919054" y="1714542"/>
                  </a:lnTo>
                  <a:lnTo>
                    <a:pt x="960347" y="1741667"/>
                  </a:lnTo>
                  <a:lnTo>
                    <a:pt x="1002313" y="1767830"/>
                  </a:lnTo>
                  <a:lnTo>
                    <a:pt x="1044937" y="1793017"/>
                  </a:lnTo>
                  <a:lnTo>
                    <a:pt x="1086804" y="1816446"/>
                  </a:lnTo>
                  <a:lnTo>
                    <a:pt x="1129260" y="1838930"/>
                  </a:lnTo>
                  <a:lnTo>
                    <a:pt x="1172290" y="1860455"/>
                  </a:lnTo>
                  <a:lnTo>
                    <a:pt x="1215881" y="1881008"/>
                  </a:lnTo>
                  <a:lnTo>
                    <a:pt x="1260017" y="1900573"/>
                  </a:lnTo>
                  <a:lnTo>
                    <a:pt x="1304685" y="1919138"/>
                  </a:lnTo>
                  <a:lnTo>
                    <a:pt x="1349870" y="1936687"/>
                  </a:lnTo>
                  <a:lnTo>
                    <a:pt x="1395559" y="1953206"/>
                  </a:lnTo>
                  <a:lnTo>
                    <a:pt x="1441737" y="1968682"/>
                  </a:lnTo>
                  <a:lnTo>
                    <a:pt x="1488391" y="1983100"/>
                  </a:lnTo>
                  <a:lnTo>
                    <a:pt x="1535505" y="1996446"/>
                  </a:lnTo>
                  <a:lnTo>
                    <a:pt x="1583066" y="2008705"/>
                  </a:lnTo>
                  <a:lnTo>
                    <a:pt x="1631060" y="2019865"/>
                  </a:lnTo>
                  <a:lnTo>
                    <a:pt x="1679472" y="2029909"/>
                  </a:lnTo>
                  <a:lnTo>
                    <a:pt x="1728289" y="2038826"/>
                  </a:lnTo>
                  <a:lnTo>
                    <a:pt x="1777495" y="2046599"/>
                  </a:lnTo>
                  <a:lnTo>
                    <a:pt x="1827078" y="2053215"/>
                  </a:lnTo>
                  <a:lnTo>
                    <a:pt x="1877022" y="2058660"/>
                  </a:lnTo>
                  <a:lnTo>
                    <a:pt x="1927314" y="2062920"/>
                  </a:lnTo>
                  <a:lnTo>
                    <a:pt x="1977939" y="2065980"/>
                  </a:lnTo>
                  <a:lnTo>
                    <a:pt x="2028884" y="2067826"/>
                  </a:lnTo>
                  <a:lnTo>
                    <a:pt x="2080134" y="2068445"/>
                  </a:lnTo>
                  <a:lnTo>
                    <a:pt x="2080134" y="230806"/>
                  </a:lnTo>
                  <a:lnTo>
                    <a:pt x="2049071" y="228830"/>
                  </a:lnTo>
                  <a:lnTo>
                    <a:pt x="2019209" y="223071"/>
                  </a:lnTo>
                  <a:lnTo>
                    <a:pt x="1963988" y="201213"/>
                  </a:lnTo>
                  <a:lnTo>
                    <a:pt x="1914404" y="165265"/>
                  </a:lnTo>
                  <a:lnTo>
                    <a:pt x="1875395" y="118186"/>
                  </a:lnTo>
                  <a:lnTo>
                    <a:pt x="1849211" y="62432"/>
                  </a:lnTo>
                  <a:lnTo>
                    <a:pt x="1841555" y="31903"/>
                  </a:lnTo>
                  <a:lnTo>
                    <a:pt x="1837917" y="0"/>
                  </a:lnTo>
                  <a:close/>
                </a:path>
              </a:pathLst>
            </a:custGeom>
            <a:solidFill>
              <a:srgbClr val="354A9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0" name="Google Shape;144;p15">
              <a:extLst>
                <a:ext uri="{FF2B5EF4-FFF2-40B4-BE49-F238E27FC236}">
                  <a16:creationId xmlns:a16="http://schemas.microsoft.com/office/drawing/2014/main" id="{65DDB8E0-FA65-C35B-721A-015587EA5EEA}"/>
                </a:ext>
              </a:extLst>
            </p:cNvPr>
            <p:cNvPicPr preferRelativeResize="0"/>
            <p:nvPr/>
          </p:nvPicPr>
          <p:blipFill rotWithShape="1">
            <a:blip r:embed="rId1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24880" y="7015838"/>
              <a:ext cx="8032" cy="159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" name="Google Shape;145;p15">
              <a:extLst>
                <a:ext uri="{FF2B5EF4-FFF2-40B4-BE49-F238E27FC236}">
                  <a16:creationId xmlns:a16="http://schemas.microsoft.com/office/drawing/2014/main" id="{65F3AA12-AB44-00B0-A0BA-D8095EC572DA}"/>
                </a:ext>
              </a:extLst>
            </p:cNvPr>
            <p:cNvSpPr/>
            <p:nvPr/>
          </p:nvSpPr>
          <p:spPr>
            <a:xfrm>
              <a:off x="2916142" y="6998254"/>
              <a:ext cx="32747" cy="32747"/>
            </a:xfrm>
            <a:custGeom>
              <a:avLst/>
              <a:gdLst/>
              <a:ahLst/>
              <a:cxnLst/>
              <a:rect l="l" t="t" r="r" b="b"/>
              <a:pathLst>
                <a:path w="485140" h="485139" extrusionOk="0">
                  <a:moveTo>
                    <a:pt x="242495" y="0"/>
                  </a:moveTo>
                  <a:lnTo>
                    <a:pt x="175771" y="9311"/>
                  </a:lnTo>
                  <a:lnTo>
                    <a:pt x="116145" y="35530"/>
                  </a:lnTo>
                  <a:lnTo>
                    <a:pt x="65459" y="76800"/>
                  </a:lnTo>
                  <a:lnTo>
                    <a:pt x="27644" y="130246"/>
                  </a:lnTo>
                  <a:lnTo>
                    <a:pt x="7177" y="183796"/>
                  </a:lnTo>
                  <a:lnTo>
                    <a:pt x="0" y="242495"/>
                  </a:lnTo>
                  <a:lnTo>
                    <a:pt x="278" y="254276"/>
                  </a:lnTo>
                  <a:lnTo>
                    <a:pt x="11572" y="316709"/>
                  </a:lnTo>
                  <a:lnTo>
                    <a:pt x="37756" y="372463"/>
                  </a:lnTo>
                  <a:lnTo>
                    <a:pt x="76765" y="419542"/>
                  </a:lnTo>
                  <a:lnTo>
                    <a:pt x="126349" y="455490"/>
                  </a:lnTo>
                  <a:lnTo>
                    <a:pt x="181569" y="477348"/>
                  </a:lnTo>
                  <a:lnTo>
                    <a:pt x="242495" y="485083"/>
                  </a:lnTo>
                  <a:lnTo>
                    <a:pt x="273558" y="483107"/>
                  </a:lnTo>
                  <a:lnTo>
                    <a:pt x="331856" y="468058"/>
                  </a:lnTo>
                  <a:lnTo>
                    <a:pt x="384615" y="439047"/>
                  </a:lnTo>
                  <a:lnTo>
                    <a:pt x="429190" y="397255"/>
                  </a:lnTo>
                  <a:lnTo>
                    <a:pt x="462039" y="345569"/>
                  </a:lnTo>
                  <a:lnTo>
                    <a:pt x="481073" y="286180"/>
                  </a:lnTo>
                  <a:lnTo>
                    <a:pt x="484990" y="242495"/>
                  </a:lnTo>
                  <a:lnTo>
                    <a:pt x="483164" y="212615"/>
                  </a:lnTo>
                  <a:lnTo>
                    <a:pt x="469179" y="156264"/>
                  </a:lnTo>
                  <a:lnTo>
                    <a:pt x="440256" y="102179"/>
                  </a:lnTo>
                  <a:lnTo>
                    <a:pt x="395628" y="54464"/>
                  </a:lnTo>
                  <a:lnTo>
                    <a:pt x="340075" y="20468"/>
                  </a:lnTo>
                  <a:lnTo>
                    <a:pt x="276587" y="2381"/>
                  </a:lnTo>
                  <a:lnTo>
                    <a:pt x="2424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46;p15">
              <a:extLst>
                <a:ext uri="{FF2B5EF4-FFF2-40B4-BE49-F238E27FC236}">
                  <a16:creationId xmlns:a16="http://schemas.microsoft.com/office/drawing/2014/main" id="{5A4E8F72-C08B-D7E4-2539-7447412DB6E6}"/>
                </a:ext>
              </a:extLst>
            </p:cNvPr>
            <p:cNvSpPr/>
            <p:nvPr/>
          </p:nvSpPr>
          <p:spPr>
            <a:xfrm>
              <a:off x="2862685" y="6946319"/>
              <a:ext cx="139200" cy="13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pic>
        <p:nvPicPr>
          <p:cNvPr id="33" name="Picture 2" descr="Портативная mini Bluetooth-колонка Sound Burger ">
            <a:extLst>
              <a:ext uri="{FF2B5EF4-FFF2-40B4-BE49-F238E27FC236}">
                <a16:creationId xmlns:a16="http://schemas.microsoft.com/office/drawing/2014/main" id="{4D4AB711-36CD-6612-82E3-AB254DD39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792" y="8136266"/>
            <a:ext cx="1392664" cy="1392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5" name="Google Shape;585;p26"/>
          <p:cNvPicPr preferRelativeResize="0"/>
          <p:nvPr/>
        </p:nvPicPr>
        <p:blipFill>
          <a:blip r:embed="rId3" cstate="print"/>
          <a:srcRect/>
          <a:stretch/>
        </p:blipFill>
        <p:spPr>
          <a:xfrm>
            <a:off x="512299" y="6"/>
            <a:ext cx="18287960" cy="10286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p26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876112" y="6847928"/>
            <a:ext cx="2761397" cy="328534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9;p14">
            <a:extLst>
              <a:ext uri="{FF2B5EF4-FFF2-40B4-BE49-F238E27FC236}">
                <a16:creationId xmlns:a16="http://schemas.microsoft.com/office/drawing/2014/main" id="{563B75CB-EB38-7557-F0CC-A765008D928D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587" name="Google Shape;587;p26"/>
          <p:cNvSpPr/>
          <p:nvPr/>
        </p:nvSpPr>
        <p:spPr>
          <a:xfrm>
            <a:off x="1930150" y="1882725"/>
            <a:ext cx="33921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Прямоугольная доска с ручкой </a:t>
            </a:r>
            <a:br>
              <a:rPr lang="en-US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 два инструмента в комплекте — </a:t>
            </a:r>
            <a:br>
              <a:rPr lang="en-US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нож для мягкого сыра и вилка.</a:t>
            </a:r>
            <a:endParaRPr sz="13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88" name="Google Shape;588;p26"/>
          <p:cNvSpPr/>
          <p:nvPr/>
        </p:nvSpPr>
        <p:spPr>
          <a:xfrm>
            <a:off x="1904107" y="775513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Набор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сыра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BRIE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90" name="Google Shape;590;p26"/>
          <p:cNvSpPr/>
          <p:nvPr/>
        </p:nvSpPr>
        <p:spPr>
          <a:xfrm>
            <a:off x="1898489" y="3873089"/>
            <a:ext cx="2901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Набор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сыра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CAMAMBERT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91" name="Google Shape;591;p26"/>
          <p:cNvSpPr/>
          <p:nvPr/>
        </p:nvSpPr>
        <p:spPr>
          <a:xfrm>
            <a:off x="1942865" y="1446944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33602</a:t>
            </a:r>
            <a:endParaRPr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92" name="Google Shape;592;p26"/>
          <p:cNvSpPr/>
          <p:nvPr/>
        </p:nvSpPr>
        <p:spPr>
          <a:xfrm>
            <a:off x="1930150" y="4980300"/>
            <a:ext cx="3567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Круглая доска с ручкой </a:t>
            </a:r>
            <a:br>
              <a:rPr lang="en-US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 два инструмента в комплекте — </a:t>
            </a:r>
            <a:br>
              <a:rPr lang="en-US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нож для мягкого сыра и вилка.</a:t>
            </a:r>
            <a:endParaRPr sz="13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94" name="Google Shape;594;p26"/>
          <p:cNvSpPr/>
          <p:nvPr/>
        </p:nvSpPr>
        <p:spPr>
          <a:xfrm>
            <a:off x="1942865" y="4544519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33601</a:t>
            </a:r>
            <a:endParaRPr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95" name="Google Shape;595;p26"/>
          <p:cNvSpPr/>
          <p:nvPr/>
        </p:nvSpPr>
        <p:spPr>
          <a:xfrm>
            <a:off x="1916806" y="7197086"/>
            <a:ext cx="2901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Набор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сыра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PARMESAN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97" name="Google Shape;597;p26"/>
          <p:cNvSpPr/>
          <p:nvPr/>
        </p:nvSpPr>
        <p:spPr>
          <a:xfrm>
            <a:off x="1942857" y="7868525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33600</a:t>
            </a:r>
            <a:endParaRPr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98" name="Google Shape;598;p26"/>
          <p:cNvSpPr/>
          <p:nvPr/>
        </p:nvSpPr>
        <p:spPr>
          <a:xfrm>
            <a:off x="1930150" y="8304300"/>
            <a:ext cx="3392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Круглая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доска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нож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для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твёрдого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сыра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вилка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99" name="Google Shape;599;p26"/>
          <p:cNvSpPr/>
          <p:nvPr/>
        </p:nvSpPr>
        <p:spPr>
          <a:xfrm>
            <a:off x="1957035" y="2711913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600" name="Google Shape;600;p26"/>
          <p:cNvSpPr txBox="1"/>
          <p:nvPr/>
        </p:nvSpPr>
        <p:spPr>
          <a:xfrm>
            <a:off x="1880199" y="2689458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02" name="Google Shape;602;p26"/>
          <p:cNvSpPr/>
          <p:nvPr/>
        </p:nvSpPr>
        <p:spPr>
          <a:xfrm>
            <a:off x="1957035" y="5814485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603" name="Google Shape;603;p26"/>
          <p:cNvSpPr txBox="1"/>
          <p:nvPr/>
        </p:nvSpPr>
        <p:spPr>
          <a:xfrm>
            <a:off x="1880199" y="5792030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05" name="Google Shape;605;p26"/>
          <p:cNvSpPr/>
          <p:nvPr/>
        </p:nvSpPr>
        <p:spPr>
          <a:xfrm>
            <a:off x="1957035" y="8862078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606" name="Google Shape;606;p26"/>
          <p:cNvSpPr txBox="1"/>
          <p:nvPr/>
        </p:nvSpPr>
        <p:spPr>
          <a:xfrm>
            <a:off x="1880199" y="8839623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08" name="Google Shape;608;p26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375" y="1010600"/>
            <a:ext cx="1378800" cy="139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9" name="Google Shape;609;p26"/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250" y="4184648"/>
            <a:ext cx="1457174" cy="139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0" name="Google Shape;610;p26"/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478" y="7358697"/>
            <a:ext cx="1430122" cy="143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586;p26">
            <a:extLst>
              <a:ext uri="{FF2B5EF4-FFF2-40B4-BE49-F238E27FC236}">
                <a16:creationId xmlns:a16="http://schemas.microsoft.com/office/drawing/2014/main" id="{751BB1E5-60D8-187A-3B82-AC130C0CF874}"/>
              </a:ext>
            </a:extLst>
          </p:cNvPr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1971175" y="7405706"/>
            <a:ext cx="5952023" cy="32853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" name="Google Shape;513;p24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" b="53"/>
          <a:stretch/>
        </p:blipFill>
        <p:spPr>
          <a:xfrm>
            <a:off x="-111725" y="-99225"/>
            <a:ext cx="18498922" cy="10394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24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72750" y="-118649"/>
            <a:ext cx="7791452" cy="33190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69;p14">
            <a:extLst>
              <a:ext uri="{FF2B5EF4-FFF2-40B4-BE49-F238E27FC236}">
                <a16:creationId xmlns:a16="http://schemas.microsoft.com/office/drawing/2014/main" id="{90753FFB-875C-1314-17C4-8F6F5AE79540}"/>
              </a:ext>
            </a:extLst>
          </p:cNvPr>
          <p:cNvSpPr/>
          <p:nvPr/>
        </p:nvSpPr>
        <p:spPr>
          <a:xfrm>
            <a:off x="-846774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514" name="Google Shape;514;p24"/>
          <p:cNvSpPr/>
          <p:nvPr/>
        </p:nvSpPr>
        <p:spPr>
          <a:xfrm>
            <a:off x="-18769460" y="8518494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346726</a:t>
            </a:r>
            <a:endParaRPr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15" name="Google Shape;515;p24"/>
          <p:cNvSpPr txBox="1"/>
          <p:nvPr/>
        </p:nvSpPr>
        <p:spPr>
          <a:xfrm>
            <a:off x="-18787947" y="9812567"/>
            <a:ext cx="10959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ontserrat"/>
              <a:buNone/>
            </a:pPr>
            <a:r>
              <a:rPr lang="en-US" sz="16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617</a:t>
            </a:r>
            <a:r>
              <a:rPr lang="en-US" sz="16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₽</a:t>
            </a:r>
            <a:endParaRPr sz="1600" b="1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17" name="Google Shape;517;p24"/>
          <p:cNvSpPr/>
          <p:nvPr/>
        </p:nvSpPr>
        <p:spPr>
          <a:xfrm>
            <a:off x="2305589" y="9138887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518" name="Google Shape;518;p24"/>
          <p:cNvSpPr txBox="1"/>
          <p:nvPr/>
        </p:nvSpPr>
        <p:spPr>
          <a:xfrm>
            <a:off x="2228753" y="9116432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20" name="Google Shape;520;p24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7313" y="9190878"/>
            <a:ext cx="286475" cy="286442"/>
          </a:xfrm>
          <a:prstGeom prst="rect">
            <a:avLst/>
          </a:prstGeom>
          <a:noFill/>
          <a:ln>
            <a:noFill/>
          </a:ln>
        </p:spPr>
      </p:pic>
      <p:sp>
        <p:nvSpPr>
          <p:cNvPr id="528" name="Google Shape;528;p24"/>
          <p:cNvSpPr/>
          <p:nvPr/>
        </p:nvSpPr>
        <p:spPr>
          <a:xfrm>
            <a:off x="1916806" y="7073613"/>
            <a:ext cx="2901000" cy="57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Сумка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</a:t>
            </a:r>
            <a:r>
              <a:rPr lang="en-US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dirty="0" err="1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покупок</a:t>
            </a:r>
            <a:endParaRPr dirty="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CONEL</a:t>
            </a: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30" name="Google Shape;530;p24"/>
          <p:cNvSpPr/>
          <p:nvPr/>
        </p:nvSpPr>
        <p:spPr>
          <a:xfrm>
            <a:off x="1942857" y="7745053"/>
            <a:ext cx="22086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344781</a:t>
            </a:r>
            <a:endParaRPr sz="1600" u="sng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31" name="Google Shape;531;p24"/>
          <p:cNvSpPr/>
          <p:nvPr/>
        </p:nvSpPr>
        <p:spPr>
          <a:xfrm>
            <a:off x="1930151" y="8180827"/>
            <a:ext cx="3765799" cy="606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Легкая и практичная складная сумка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для покупок из мягкого полиэстера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Удобно фиксируется прочной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резинкой с пластиковым декором.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7D59484-6B96-C661-8E93-0CCF745BFA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557" y="7349343"/>
            <a:ext cx="1519208" cy="1519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oogle Shape;543;p24">
            <a:extLst>
              <a:ext uri="{FF2B5EF4-FFF2-40B4-BE49-F238E27FC236}">
                <a16:creationId xmlns:a16="http://schemas.microsoft.com/office/drawing/2014/main" id="{AD0C00A8-38F4-0EAC-CCED-5463F3989CDC}"/>
              </a:ext>
            </a:extLst>
          </p:cNvPr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001750" y="6467475"/>
            <a:ext cx="4362452" cy="381952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516;p24">
            <a:extLst>
              <a:ext uri="{FF2B5EF4-FFF2-40B4-BE49-F238E27FC236}">
                <a16:creationId xmlns:a16="http://schemas.microsoft.com/office/drawing/2014/main" id="{4D89A899-24F9-38F5-91DC-E66B93D186FE}"/>
              </a:ext>
            </a:extLst>
          </p:cNvPr>
          <p:cNvSpPr/>
          <p:nvPr/>
        </p:nvSpPr>
        <p:spPr>
          <a:xfrm>
            <a:off x="1904107" y="3876446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Сумка для покупок складная</a:t>
            </a:r>
            <a:endParaRPr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CHAREL</a:t>
            </a: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" name="Google Shape;521;p24">
            <a:extLst>
              <a:ext uri="{FF2B5EF4-FFF2-40B4-BE49-F238E27FC236}">
                <a16:creationId xmlns:a16="http://schemas.microsoft.com/office/drawing/2014/main" id="{9C03CF5D-FAB6-E585-3069-B7FC290D1B5D}"/>
              </a:ext>
            </a:extLst>
          </p:cNvPr>
          <p:cNvSpPr/>
          <p:nvPr/>
        </p:nvSpPr>
        <p:spPr>
          <a:xfrm>
            <a:off x="1930150" y="4983658"/>
            <a:ext cx="34229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100%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хлопок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110 г/м2,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натуральная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пробковая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основа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с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карманом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" name="Google Shape;524;p24">
            <a:extLst>
              <a:ext uri="{FF2B5EF4-FFF2-40B4-BE49-F238E27FC236}">
                <a16:creationId xmlns:a16="http://schemas.microsoft.com/office/drawing/2014/main" id="{97CCF362-4C58-6BD8-3B47-B68A4EC67A05}"/>
              </a:ext>
            </a:extLst>
          </p:cNvPr>
          <p:cNvSpPr/>
          <p:nvPr/>
        </p:nvSpPr>
        <p:spPr>
          <a:xfrm>
            <a:off x="1942865" y="4547877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346726</a:t>
            </a:r>
            <a:endParaRPr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" name="Google Shape;532;p24">
            <a:extLst>
              <a:ext uri="{FF2B5EF4-FFF2-40B4-BE49-F238E27FC236}">
                <a16:creationId xmlns:a16="http://schemas.microsoft.com/office/drawing/2014/main" id="{A9E8ABE8-06D4-D173-31D8-E3061937BC9D}"/>
              </a:ext>
            </a:extLst>
          </p:cNvPr>
          <p:cNvSpPr/>
          <p:nvPr/>
        </p:nvSpPr>
        <p:spPr>
          <a:xfrm>
            <a:off x="1943100" y="5660446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7" name="Google Shape;533;p24">
            <a:extLst>
              <a:ext uri="{FF2B5EF4-FFF2-40B4-BE49-F238E27FC236}">
                <a16:creationId xmlns:a16="http://schemas.microsoft.com/office/drawing/2014/main" id="{E2014C80-8500-AEFB-BC24-366E487A0AFA}"/>
              </a:ext>
            </a:extLst>
          </p:cNvPr>
          <p:cNvSpPr txBox="1"/>
          <p:nvPr/>
        </p:nvSpPr>
        <p:spPr>
          <a:xfrm>
            <a:off x="1866264" y="5637991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" name="Google Shape;538;p24">
            <a:extLst>
              <a:ext uri="{FF2B5EF4-FFF2-40B4-BE49-F238E27FC236}">
                <a16:creationId xmlns:a16="http://schemas.microsoft.com/office/drawing/2014/main" id="{07CA5F81-7E51-29E0-E34D-10E78C3735CB}"/>
              </a:ext>
            </a:extLst>
          </p:cNvPr>
          <p:cNvPicPr preferRelativeResize="0"/>
          <p:nvPr/>
        </p:nvPicPr>
        <p:blipFill rotWithShape="1"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674832">
            <a:off x="258374" y="4028450"/>
            <a:ext cx="1119264" cy="178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539;p24">
            <a:extLst>
              <a:ext uri="{FF2B5EF4-FFF2-40B4-BE49-F238E27FC236}">
                <a16:creationId xmlns:a16="http://schemas.microsoft.com/office/drawing/2014/main" id="{CEDC87DB-50A9-0442-854F-50799AE49557}"/>
              </a:ext>
            </a:extLst>
          </p:cNvPr>
          <p:cNvPicPr preferRelativeResize="0"/>
          <p:nvPr/>
        </p:nvPicPr>
        <p:blipFill>
          <a:blip r:embed="rId1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1878282">
            <a:off x="914141" y="4914604"/>
            <a:ext cx="525026" cy="43442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523;p24">
            <a:extLst>
              <a:ext uri="{FF2B5EF4-FFF2-40B4-BE49-F238E27FC236}">
                <a16:creationId xmlns:a16="http://schemas.microsoft.com/office/drawing/2014/main" id="{9BA1FEFB-1708-D4A0-A9A7-81C7AE491DE9}"/>
              </a:ext>
            </a:extLst>
          </p:cNvPr>
          <p:cNvSpPr/>
          <p:nvPr/>
        </p:nvSpPr>
        <p:spPr>
          <a:xfrm>
            <a:off x="1916806" y="776418"/>
            <a:ext cx="29010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Сумка для покупок</a:t>
            </a:r>
            <a:endParaRPr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RESTUN</a:t>
            </a: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" name="Google Shape;525;p24">
            <a:extLst>
              <a:ext uri="{FF2B5EF4-FFF2-40B4-BE49-F238E27FC236}">
                <a16:creationId xmlns:a16="http://schemas.microsoft.com/office/drawing/2014/main" id="{97646E00-5DCD-FFD8-7B5B-6F8429F492BF}"/>
              </a:ext>
            </a:extLst>
          </p:cNvPr>
          <p:cNvSpPr/>
          <p:nvPr/>
        </p:nvSpPr>
        <p:spPr>
          <a:xfrm>
            <a:off x="1948467" y="1883629"/>
            <a:ext cx="43104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Сумка выполнена из материала rPET/рециклированного полиэстера.</a:t>
            </a:r>
            <a:endParaRPr sz="13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" name="Google Shape;527;p24">
            <a:extLst>
              <a:ext uri="{FF2B5EF4-FFF2-40B4-BE49-F238E27FC236}">
                <a16:creationId xmlns:a16="http://schemas.microsoft.com/office/drawing/2014/main" id="{F362E0BF-1F73-EBAB-5B9A-CCA7277A91AD}"/>
              </a:ext>
            </a:extLst>
          </p:cNvPr>
          <p:cNvSpPr/>
          <p:nvPr/>
        </p:nvSpPr>
        <p:spPr>
          <a:xfrm>
            <a:off x="1961182" y="1447848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346422</a:t>
            </a:r>
            <a:endParaRPr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" name="Google Shape;535;p24">
            <a:extLst>
              <a:ext uri="{FF2B5EF4-FFF2-40B4-BE49-F238E27FC236}">
                <a16:creationId xmlns:a16="http://schemas.microsoft.com/office/drawing/2014/main" id="{C5942D72-90A6-1CD0-86D8-7B08D91D720D}"/>
              </a:ext>
            </a:extLst>
          </p:cNvPr>
          <p:cNvSpPr/>
          <p:nvPr/>
        </p:nvSpPr>
        <p:spPr>
          <a:xfrm>
            <a:off x="2323906" y="2565414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24" name="Google Shape;536;p24">
            <a:extLst>
              <a:ext uri="{FF2B5EF4-FFF2-40B4-BE49-F238E27FC236}">
                <a16:creationId xmlns:a16="http://schemas.microsoft.com/office/drawing/2014/main" id="{BF5F72CD-F338-5E08-A4D5-F05D097A8672}"/>
              </a:ext>
            </a:extLst>
          </p:cNvPr>
          <p:cNvSpPr txBox="1"/>
          <p:nvPr/>
        </p:nvSpPr>
        <p:spPr>
          <a:xfrm>
            <a:off x="2247070" y="2542959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800" b="1" dirty="0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5" name="Google Shape;540;p24">
            <a:extLst>
              <a:ext uri="{FF2B5EF4-FFF2-40B4-BE49-F238E27FC236}">
                <a16:creationId xmlns:a16="http://schemas.microsoft.com/office/drawing/2014/main" id="{E479A221-9FE0-8B7B-8AE0-CA3F1690B0A7}"/>
              </a:ext>
            </a:extLst>
          </p:cNvPr>
          <p:cNvPicPr preferRelativeResize="0"/>
          <p:nvPr/>
        </p:nvPicPr>
        <p:blipFill rotWithShape="1">
          <a:blip r:embed="rId1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517" y="838730"/>
            <a:ext cx="1652226" cy="1652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541;p24">
            <a:extLst>
              <a:ext uri="{FF2B5EF4-FFF2-40B4-BE49-F238E27FC236}">
                <a16:creationId xmlns:a16="http://schemas.microsoft.com/office/drawing/2014/main" id="{9B164890-19E9-567A-568C-03E20971DEA9}"/>
              </a:ext>
            </a:extLst>
          </p:cNvPr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5630" y="2593715"/>
            <a:ext cx="286475" cy="2864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797D3A5-3104-C9B6-B591-16A1D7440EE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/>
        </p:blipFill>
        <p:spPr>
          <a:xfrm>
            <a:off x="1143" y="643"/>
            <a:ext cx="18285713" cy="10285714"/>
          </a:xfrm>
          <a:prstGeom prst="rect">
            <a:avLst/>
          </a:prstGeom>
        </p:spPr>
      </p:pic>
      <p:sp>
        <p:nvSpPr>
          <p:cNvPr id="15" name="Google Shape;69;p14">
            <a:extLst>
              <a:ext uri="{FF2B5EF4-FFF2-40B4-BE49-F238E27FC236}">
                <a16:creationId xmlns:a16="http://schemas.microsoft.com/office/drawing/2014/main" id="{75041157-71F8-F6DC-52E7-0DE447B4FB27}"/>
              </a:ext>
            </a:extLst>
          </p:cNvPr>
          <p:cNvSpPr/>
          <p:nvPr/>
        </p:nvSpPr>
        <p:spPr>
          <a:xfrm>
            <a:off x="-912088" y="-1"/>
            <a:ext cx="6676681" cy="10286999"/>
          </a:xfrm>
          <a:prstGeom prst="roundRect">
            <a:avLst>
              <a:gd name="adj" fmla="val 1073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pic>
        <p:nvPicPr>
          <p:cNvPr id="2" name="Google Shape;552;p25">
            <a:extLst>
              <a:ext uri="{FF2B5EF4-FFF2-40B4-BE49-F238E27FC236}">
                <a16:creationId xmlns:a16="http://schemas.microsoft.com/office/drawing/2014/main" id="{E598C4D1-8603-8FB1-88B4-9EFE01F45055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86870" y="1390751"/>
            <a:ext cx="3603009" cy="3599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657;p28">
            <a:extLst>
              <a:ext uri="{FF2B5EF4-FFF2-40B4-BE49-F238E27FC236}">
                <a16:creationId xmlns:a16="http://schemas.microsoft.com/office/drawing/2014/main" id="{45A4E5D4-B0AE-BA09-1873-EA4A9D3F9BDB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11669" y="7994290"/>
            <a:ext cx="2533141" cy="971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657;p28">
            <a:extLst>
              <a:ext uri="{FF2B5EF4-FFF2-40B4-BE49-F238E27FC236}">
                <a16:creationId xmlns:a16="http://schemas.microsoft.com/office/drawing/2014/main" id="{A274B671-E5CC-619C-82A0-A20B4C06A68F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37796" y="2391493"/>
            <a:ext cx="2014526" cy="971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11;p16">
            <a:extLst>
              <a:ext uri="{FF2B5EF4-FFF2-40B4-BE49-F238E27FC236}">
                <a16:creationId xmlns:a16="http://schemas.microsoft.com/office/drawing/2014/main" id="{9161BA77-593B-8FB8-7395-0046E8F45ED0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4521" y="7481840"/>
            <a:ext cx="1963770" cy="2805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844;p32">
            <a:extLst>
              <a:ext uri="{FF2B5EF4-FFF2-40B4-BE49-F238E27FC236}">
                <a16:creationId xmlns:a16="http://schemas.microsoft.com/office/drawing/2014/main" id="{555AAA9E-6804-5C66-37BC-A5D95BEAB2C3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1489879" y="-361506"/>
            <a:ext cx="6231055" cy="23908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924;p35">
            <a:extLst>
              <a:ext uri="{FF2B5EF4-FFF2-40B4-BE49-F238E27FC236}">
                <a16:creationId xmlns:a16="http://schemas.microsoft.com/office/drawing/2014/main" id="{0D85300A-B8D5-7C2F-C89E-E6606BE129B0}"/>
              </a:ext>
            </a:extLst>
          </p:cNvPr>
          <p:cNvSpPr/>
          <p:nvPr/>
        </p:nvSpPr>
        <p:spPr>
          <a:xfrm>
            <a:off x="1905516" y="5410145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Кисточка кулинарная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KOLAM</a:t>
            </a:r>
          </a:p>
        </p:txBody>
      </p:sp>
      <p:sp>
        <p:nvSpPr>
          <p:cNvPr id="8" name="Google Shape;928;p35">
            <a:extLst>
              <a:ext uri="{FF2B5EF4-FFF2-40B4-BE49-F238E27FC236}">
                <a16:creationId xmlns:a16="http://schemas.microsoft.com/office/drawing/2014/main" id="{FB19116C-2150-CC41-3EE4-082D7DD732C6}"/>
              </a:ext>
            </a:extLst>
          </p:cNvPr>
          <p:cNvSpPr/>
          <p:nvPr/>
        </p:nvSpPr>
        <p:spPr>
          <a:xfrm>
            <a:off x="1918862" y="1577292"/>
            <a:ext cx="2464395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Объём: 1 л. </a:t>
            </a:r>
          </a:p>
        </p:txBody>
      </p:sp>
      <p:sp>
        <p:nvSpPr>
          <p:cNvPr id="11" name="Google Shape;929;p35">
            <a:extLst>
              <a:ext uri="{FF2B5EF4-FFF2-40B4-BE49-F238E27FC236}">
                <a16:creationId xmlns:a16="http://schemas.microsoft.com/office/drawing/2014/main" id="{9741E1D0-5430-661F-4B73-A2C3C7DCBDAD}"/>
              </a:ext>
            </a:extLst>
          </p:cNvPr>
          <p:cNvSpPr/>
          <p:nvPr/>
        </p:nvSpPr>
        <p:spPr>
          <a:xfrm>
            <a:off x="1905516" y="470071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Графин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LONPEL</a:t>
            </a:r>
          </a:p>
        </p:txBody>
      </p:sp>
      <p:sp>
        <p:nvSpPr>
          <p:cNvPr id="12" name="Google Shape;930;p35">
            <a:extLst>
              <a:ext uri="{FF2B5EF4-FFF2-40B4-BE49-F238E27FC236}">
                <a16:creationId xmlns:a16="http://schemas.microsoft.com/office/drawing/2014/main" id="{01F95469-9E3D-A602-F044-DD6093C001E2}"/>
              </a:ext>
            </a:extLst>
          </p:cNvPr>
          <p:cNvSpPr/>
          <p:nvPr/>
        </p:nvSpPr>
        <p:spPr>
          <a:xfrm>
            <a:off x="1931570" y="1141491"/>
            <a:ext cx="19869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346580</a:t>
            </a:r>
            <a:endParaRPr lang="ru-RU"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" name="Google Shape;934;p35">
            <a:extLst>
              <a:ext uri="{FF2B5EF4-FFF2-40B4-BE49-F238E27FC236}">
                <a16:creationId xmlns:a16="http://schemas.microsoft.com/office/drawing/2014/main" id="{A6AC4044-0AA8-AFE0-7247-A9B4ABD03760}"/>
              </a:ext>
            </a:extLst>
          </p:cNvPr>
          <p:cNvSpPr/>
          <p:nvPr/>
        </p:nvSpPr>
        <p:spPr>
          <a:xfrm>
            <a:off x="1918862" y="6441166"/>
            <a:ext cx="3107742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силикон, пластик.</a:t>
            </a:r>
          </a:p>
        </p:txBody>
      </p:sp>
      <p:sp>
        <p:nvSpPr>
          <p:cNvPr id="14" name="Google Shape;935;p35">
            <a:extLst>
              <a:ext uri="{FF2B5EF4-FFF2-40B4-BE49-F238E27FC236}">
                <a16:creationId xmlns:a16="http://schemas.microsoft.com/office/drawing/2014/main" id="{0237A46D-5D72-E935-2132-D34B179D9310}"/>
              </a:ext>
            </a:extLst>
          </p:cNvPr>
          <p:cNvSpPr/>
          <p:nvPr/>
        </p:nvSpPr>
        <p:spPr>
          <a:xfrm>
            <a:off x="1931574" y="6005375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344001</a:t>
            </a:r>
            <a:endParaRPr lang="ru-RU"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" name="Google Shape;946;p35">
            <a:extLst>
              <a:ext uri="{FF2B5EF4-FFF2-40B4-BE49-F238E27FC236}">
                <a16:creationId xmlns:a16="http://schemas.microsoft.com/office/drawing/2014/main" id="{EB808B8F-1952-1B90-7B44-8DC7AD2BB449}"/>
              </a:ext>
            </a:extLst>
          </p:cNvPr>
          <p:cNvSpPr/>
          <p:nvPr/>
        </p:nvSpPr>
        <p:spPr>
          <a:xfrm>
            <a:off x="1918862" y="4008991"/>
            <a:ext cx="3107742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4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силикон, пластик.</a:t>
            </a:r>
          </a:p>
        </p:txBody>
      </p:sp>
      <p:sp>
        <p:nvSpPr>
          <p:cNvPr id="20" name="Google Shape;947;p35">
            <a:extLst>
              <a:ext uri="{FF2B5EF4-FFF2-40B4-BE49-F238E27FC236}">
                <a16:creationId xmlns:a16="http://schemas.microsoft.com/office/drawing/2014/main" id="{E4B0B169-CF08-0FD3-CB2A-5DD8C5DF7E33}"/>
              </a:ext>
            </a:extLst>
          </p:cNvPr>
          <p:cNvSpPr/>
          <p:nvPr/>
        </p:nvSpPr>
        <p:spPr>
          <a:xfrm>
            <a:off x="1905516" y="2901770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Лопатка кулинарная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KERMAN</a:t>
            </a:r>
          </a:p>
        </p:txBody>
      </p:sp>
      <p:sp>
        <p:nvSpPr>
          <p:cNvPr id="21" name="Google Shape;948;p35">
            <a:extLst>
              <a:ext uri="{FF2B5EF4-FFF2-40B4-BE49-F238E27FC236}">
                <a16:creationId xmlns:a16="http://schemas.microsoft.com/office/drawing/2014/main" id="{9AC071CD-96BF-71F7-4F8B-B80CBDAB48F6}"/>
              </a:ext>
            </a:extLst>
          </p:cNvPr>
          <p:cNvSpPr/>
          <p:nvPr/>
        </p:nvSpPr>
        <p:spPr>
          <a:xfrm>
            <a:off x="1931570" y="3573211"/>
            <a:ext cx="16785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344002</a:t>
            </a:r>
            <a:endParaRPr lang="ru-RU"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53" name="Google Shape;574;p25">
            <a:extLst>
              <a:ext uri="{FF2B5EF4-FFF2-40B4-BE49-F238E27FC236}">
                <a16:creationId xmlns:a16="http://schemas.microsoft.com/office/drawing/2014/main" id="{1B41C82A-188B-3E0A-896D-5A74C0501561}"/>
              </a:ext>
            </a:extLst>
          </p:cNvPr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507" y="577297"/>
            <a:ext cx="1636076" cy="1656426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65;p25">
            <a:extLst>
              <a:ext uri="{FF2B5EF4-FFF2-40B4-BE49-F238E27FC236}">
                <a16:creationId xmlns:a16="http://schemas.microsoft.com/office/drawing/2014/main" id="{27D2E5E2-7419-DDAE-6AC7-92C140B8600F}"/>
              </a:ext>
            </a:extLst>
          </p:cNvPr>
          <p:cNvSpPr/>
          <p:nvPr/>
        </p:nvSpPr>
        <p:spPr>
          <a:xfrm>
            <a:off x="1951626" y="1983699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55" name="Google Shape;566;p25">
            <a:extLst>
              <a:ext uri="{FF2B5EF4-FFF2-40B4-BE49-F238E27FC236}">
                <a16:creationId xmlns:a16="http://schemas.microsoft.com/office/drawing/2014/main" id="{A48976E1-9810-6E20-3A99-7277508F7656}"/>
              </a:ext>
            </a:extLst>
          </p:cNvPr>
          <p:cNvSpPr txBox="1"/>
          <p:nvPr/>
        </p:nvSpPr>
        <p:spPr>
          <a:xfrm>
            <a:off x="1874790" y="1961244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6" name="Google Shape;575;p25">
            <a:extLst>
              <a:ext uri="{FF2B5EF4-FFF2-40B4-BE49-F238E27FC236}">
                <a16:creationId xmlns:a16="http://schemas.microsoft.com/office/drawing/2014/main" id="{0AC2E74B-BD4F-C7BD-12FE-282A3FA0739E}"/>
              </a:ext>
            </a:extLst>
          </p:cNvPr>
          <p:cNvPicPr preferRelativeResize="0"/>
          <p:nvPr/>
        </p:nvPicPr>
        <p:blipFill rotWithShape="1"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812" y="3259415"/>
            <a:ext cx="1457174" cy="139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6;p25">
            <a:extLst>
              <a:ext uri="{FF2B5EF4-FFF2-40B4-BE49-F238E27FC236}">
                <a16:creationId xmlns:a16="http://schemas.microsoft.com/office/drawing/2014/main" id="{33702E3B-8FBC-A8BF-6DD2-D909D9FF91E0}"/>
              </a:ext>
            </a:extLst>
          </p:cNvPr>
          <p:cNvPicPr preferRelativeResize="0"/>
          <p:nvPr/>
        </p:nvPicPr>
        <p:blipFill rotWithShape="1">
          <a:blip r:embed="rId1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57" y="5681057"/>
            <a:ext cx="1587976" cy="1587924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68;p25">
            <a:extLst>
              <a:ext uri="{FF2B5EF4-FFF2-40B4-BE49-F238E27FC236}">
                <a16:creationId xmlns:a16="http://schemas.microsoft.com/office/drawing/2014/main" id="{E19BDB7F-FC75-FA39-5308-73080B98422F}"/>
              </a:ext>
            </a:extLst>
          </p:cNvPr>
          <p:cNvSpPr/>
          <p:nvPr/>
        </p:nvSpPr>
        <p:spPr>
          <a:xfrm>
            <a:off x="2306397" y="4418562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59" name="Google Shape;569;p25">
            <a:extLst>
              <a:ext uri="{FF2B5EF4-FFF2-40B4-BE49-F238E27FC236}">
                <a16:creationId xmlns:a16="http://schemas.microsoft.com/office/drawing/2014/main" id="{4A2659C4-7EA1-FA84-DCB5-82AF446BEDB5}"/>
              </a:ext>
            </a:extLst>
          </p:cNvPr>
          <p:cNvSpPr txBox="1"/>
          <p:nvPr/>
        </p:nvSpPr>
        <p:spPr>
          <a:xfrm>
            <a:off x="2229561" y="4396107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0" name="Google Shape;577;p25">
            <a:extLst>
              <a:ext uri="{FF2B5EF4-FFF2-40B4-BE49-F238E27FC236}">
                <a16:creationId xmlns:a16="http://schemas.microsoft.com/office/drawing/2014/main" id="{9180C955-1AE6-4CDC-C91F-DD2199A3B107}"/>
              </a:ext>
            </a:extLst>
          </p:cNvPr>
          <p:cNvSpPr/>
          <p:nvPr/>
        </p:nvSpPr>
        <p:spPr>
          <a:xfrm rot="5400000">
            <a:off x="2039453" y="4422369"/>
            <a:ext cx="103800" cy="217200"/>
          </a:xfrm>
          <a:prstGeom prst="roundRect">
            <a:avLst>
              <a:gd name="adj" fmla="val 16667"/>
            </a:avLst>
          </a:prstGeom>
          <a:solidFill>
            <a:srgbClr val="E1000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61" name="Google Shape;578;p25">
            <a:extLst>
              <a:ext uri="{FF2B5EF4-FFF2-40B4-BE49-F238E27FC236}">
                <a16:creationId xmlns:a16="http://schemas.microsoft.com/office/drawing/2014/main" id="{0B5590CB-13EF-342D-C973-D6C03ACB0744}"/>
              </a:ext>
            </a:extLst>
          </p:cNvPr>
          <p:cNvSpPr/>
          <p:nvPr/>
        </p:nvSpPr>
        <p:spPr>
          <a:xfrm rot="5400000">
            <a:off x="2039453" y="4570122"/>
            <a:ext cx="103800" cy="217200"/>
          </a:xfrm>
          <a:prstGeom prst="roundRect">
            <a:avLst>
              <a:gd name="adj" fmla="val 16667"/>
            </a:avLst>
          </a:prstGeom>
          <a:solidFill>
            <a:srgbClr val="153C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62" name="Google Shape;571;p25">
            <a:extLst>
              <a:ext uri="{FF2B5EF4-FFF2-40B4-BE49-F238E27FC236}">
                <a16:creationId xmlns:a16="http://schemas.microsoft.com/office/drawing/2014/main" id="{0F371C6F-42B9-27C7-55AD-8A0890FAC7C9}"/>
              </a:ext>
            </a:extLst>
          </p:cNvPr>
          <p:cNvSpPr/>
          <p:nvPr/>
        </p:nvSpPr>
        <p:spPr>
          <a:xfrm>
            <a:off x="2306397" y="6834683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63" name="Google Shape;572;p25">
            <a:extLst>
              <a:ext uri="{FF2B5EF4-FFF2-40B4-BE49-F238E27FC236}">
                <a16:creationId xmlns:a16="http://schemas.microsoft.com/office/drawing/2014/main" id="{833A39A7-68D9-9EF4-BE54-BD0080FC5620}"/>
              </a:ext>
            </a:extLst>
          </p:cNvPr>
          <p:cNvSpPr txBox="1"/>
          <p:nvPr/>
        </p:nvSpPr>
        <p:spPr>
          <a:xfrm>
            <a:off x="2229561" y="6812228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12" name="Google Shape;579;p25">
            <a:extLst>
              <a:ext uri="{FF2B5EF4-FFF2-40B4-BE49-F238E27FC236}">
                <a16:creationId xmlns:a16="http://schemas.microsoft.com/office/drawing/2014/main" id="{BCE2B1D1-5936-73EA-8536-8EE383E918E7}"/>
              </a:ext>
            </a:extLst>
          </p:cNvPr>
          <p:cNvSpPr/>
          <p:nvPr/>
        </p:nvSpPr>
        <p:spPr>
          <a:xfrm rot="5400000">
            <a:off x="2039453" y="6815379"/>
            <a:ext cx="103800" cy="217200"/>
          </a:xfrm>
          <a:prstGeom prst="roundRect">
            <a:avLst>
              <a:gd name="adj" fmla="val 16667"/>
            </a:avLst>
          </a:prstGeom>
          <a:solidFill>
            <a:srgbClr val="E1000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513" name="Google Shape;580;p25">
            <a:extLst>
              <a:ext uri="{FF2B5EF4-FFF2-40B4-BE49-F238E27FC236}">
                <a16:creationId xmlns:a16="http://schemas.microsoft.com/office/drawing/2014/main" id="{C895AA87-A293-1E77-7C9D-9A7D2E5A1AD8}"/>
              </a:ext>
            </a:extLst>
          </p:cNvPr>
          <p:cNvSpPr/>
          <p:nvPr/>
        </p:nvSpPr>
        <p:spPr>
          <a:xfrm rot="5400000">
            <a:off x="2039453" y="6963132"/>
            <a:ext cx="103800" cy="217200"/>
          </a:xfrm>
          <a:prstGeom prst="roundRect">
            <a:avLst>
              <a:gd name="adj" fmla="val 16667"/>
            </a:avLst>
          </a:prstGeom>
          <a:solidFill>
            <a:srgbClr val="153C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grpSp>
        <p:nvGrpSpPr>
          <p:cNvPr id="26" name="Google Shape;617;p27">
            <a:extLst>
              <a:ext uri="{FF2B5EF4-FFF2-40B4-BE49-F238E27FC236}">
                <a16:creationId xmlns:a16="http://schemas.microsoft.com/office/drawing/2014/main" id="{25CE810D-B8DE-4C85-5056-A771463C119C}"/>
              </a:ext>
            </a:extLst>
          </p:cNvPr>
          <p:cNvGrpSpPr/>
          <p:nvPr/>
        </p:nvGrpSpPr>
        <p:grpSpPr>
          <a:xfrm>
            <a:off x="3087401" y="9521880"/>
            <a:ext cx="1976140" cy="372616"/>
            <a:chOff x="1009450" y="4057060"/>
            <a:chExt cx="4526202" cy="853450"/>
          </a:xfrm>
        </p:grpSpPr>
        <p:pic>
          <p:nvPicPr>
            <p:cNvPr id="27" name="Google Shape;618;p27">
              <a:extLst>
                <a:ext uri="{FF2B5EF4-FFF2-40B4-BE49-F238E27FC236}">
                  <a16:creationId xmlns:a16="http://schemas.microsoft.com/office/drawing/2014/main" id="{B155BC01-937A-1AE2-7AF3-D6B67BFDB65A}"/>
                </a:ext>
              </a:extLst>
            </p:cNvPr>
            <p:cNvPicPr preferRelativeResize="0"/>
            <p:nvPr/>
          </p:nvPicPr>
          <p:blipFill>
            <a:blip r:embed="rId1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9450" y="4067538"/>
              <a:ext cx="1042445" cy="8429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" name="Google Shape;619;p27">
              <a:extLst>
                <a:ext uri="{FF2B5EF4-FFF2-40B4-BE49-F238E27FC236}">
                  <a16:creationId xmlns:a16="http://schemas.microsoft.com/office/drawing/2014/main" id="{5E9FB13F-BE50-CC51-189D-F109CFBE8CB9}"/>
                </a:ext>
              </a:extLst>
            </p:cNvPr>
            <p:cNvSpPr/>
            <p:nvPr/>
          </p:nvSpPr>
          <p:spPr>
            <a:xfrm>
              <a:off x="1271288" y="4057060"/>
              <a:ext cx="784500" cy="74100"/>
            </a:xfrm>
            <a:prstGeom prst="roundRect">
              <a:avLst>
                <a:gd name="adj" fmla="val 50000"/>
              </a:avLst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29" name="Google Shape;620;p27">
              <a:extLst>
                <a:ext uri="{FF2B5EF4-FFF2-40B4-BE49-F238E27FC236}">
                  <a16:creationId xmlns:a16="http://schemas.microsoft.com/office/drawing/2014/main" id="{F6AB89C3-5C0B-5B8F-E5E4-DBA6589285E6}"/>
                </a:ext>
              </a:extLst>
            </p:cNvPr>
            <p:cNvPicPr preferRelativeResize="0"/>
            <p:nvPr/>
          </p:nvPicPr>
          <p:blipFill>
            <a:blip r:embed="rId1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52401" y="4067538"/>
              <a:ext cx="1042445" cy="8429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" name="Google Shape;621;p27">
              <a:extLst>
                <a:ext uri="{FF2B5EF4-FFF2-40B4-BE49-F238E27FC236}">
                  <a16:creationId xmlns:a16="http://schemas.microsoft.com/office/drawing/2014/main" id="{48FC3CB6-3E00-0F4C-E457-F22DCBF2340C}"/>
                </a:ext>
              </a:extLst>
            </p:cNvPr>
            <p:cNvSpPr/>
            <p:nvPr/>
          </p:nvSpPr>
          <p:spPr>
            <a:xfrm>
              <a:off x="2414239" y="4057060"/>
              <a:ext cx="784500" cy="74100"/>
            </a:xfrm>
            <a:prstGeom prst="roundRect">
              <a:avLst>
                <a:gd name="adj" fmla="val 50000"/>
              </a:avLst>
            </a:prstGeom>
            <a:solidFill>
              <a:srgbClr val="153C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31" name="Google Shape;622;p27">
              <a:extLst>
                <a:ext uri="{FF2B5EF4-FFF2-40B4-BE49-F238E27FC236}">
                  <a16:creationId xmlns:a16="http://schemas.microsoft.com/office/drawing/2014/main" id="{1B13D8BA-A9B9-1585-52C6-D728880C3FC0}"/>
                </a:ext>
              </a:extLst>
            </p:cNvPr>
            <p:cNvPicPr preferRelativeResize="0"/>
            <p:nvPr/>
          </p:nvPicPr>
          <p:blipFill>
            <a:blip r:embed="rId1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20857" y="4067538"/>
              <a:ext cx="1042445" cy="8429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" name="Google Shape;623;p27">
              <a:extLst>
                <a:ext uri="{FF2B5EF4-FFF2-40B4-BE49-F238E27FC236}">
                  <a16:creationId xmlns:a16="http://schemas.microsoft.com/office/drawing/2014/main" id="{AC461DF3-29A1-69F7-70F1-08A360D5FB6C}"/>
                </a:ext>
              </a:extLst>
            </p:cNvPr>
            <p:cNvSpPr/>
            <p:nvPr/>
          </p:nvSpPr>
          <p:spPr>
            <a:xfrm>
              <a:off x="3582695" y="4057060"/>
              <a:ext cx="784500" cy="74100"/>
            </a:xfrm>
            <a:prstGeom prst="roundRect">
              <a:avLst>
                <a:gd name="adj" fmla="val 50000"/>
              </a:avLst>
            </a:prstGeom>
            <a:solidFill>
              <a:srgbClr val="274E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33" name="Google Shape;624;p27">
              <a:extLst>
                <a:ext uri="{FF2B5EF4-FFF2-40B4-BE49-F238E27FC236}">
                  <a16:creationId xmlns:a16="http://schemas.microsoft.com/office/drawing/2014/main" id="{993171B1-A43C-D639-0C87-F559D41A6423}"/>
                </a:ext>
              </a:extLst>
            </p:cNvPr>
            <p:cNvPicPr preferRelativeResize="0"/>
            <p:nvPr/>
          </p:nvPicPr>
          <p:blipFill>
            <a:blip r:embed="rId1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9314" y="4067538"/>
              <a:ext cx="1042445" cy="8429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" name="Google Shape;625;p27">
              <a:extLst>
                <a:ext uri="{FF2B5EF4-FFF2-40B4-BE49-F238E27FC236}">
                  <a16:creationId xmlns:a16="http://schemas.microsoft.com/office/drawing/2014/main" id="{EF032206-75E7-F82C-1D12-A0C2D0C0EE46}"/>
                </a:ext>
              </a:extLst>
            </p:cNvPr>
            <p:cNvSpPr/>
            <p:nvPr/>
          </p:nvSpPr>
          <p:spPr>
            <a:xfrm>
              <a:off x="4751152" y="4068009"/>
              <a:ext cx="784500" cy="741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35" name="Google Shape;626;p27">
            <a:extLst>
              <a:ext uri="{FF2B5EF4-FFF2-40B4-BE49-F238E27FC236}">
                <a16:creationId xmlns:a16="http://schemas.microsoft.com/office/drawing/2014/main" id="{1FA75362-EC52-C0D2-DCBA-CE95B6B17151}"/>
              </a:ext>
            </a:extLst>
          </p:cNvPr>
          <p:cNvSpPr/>
          <p:nvPr/>
        </p:nvSpPr>
        <p:spPr>
          <a:xfrm>
            <a:off x="1930150" y="8969588"/>
            <a:ext cx="50352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Белое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глянцевое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покрытие</a:t>
            </a:r>
            <a: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цветной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кант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по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краю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кружки</a:t>
            </a:r>
            <a:r>
              <a:rPr lang="en-US" sz="13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" name="Google Shape;627;p27">
            <a:extLst>
              <a:ext uri="{FF2B5EF4-FFF2-40B4-BE49-F238E27FC236}">
                <a16:creationId xmlns:a16="http://schemas.microsoft.com/office/drawing/2014/main" id="{DBCA4E5A-173A-3EF8-BC54-90FD6199C28E}"/>
              </a:ext>
            </a:extLst>
          </p:cNvPr>
          <p:cNvSpPr/>
          <p:nvPr/>
        </p:nvSpPr>
        <p:spPr>
          <a:xfrm>
            <a:off x="1904107" y="7862376"/>
            <a:ext cx="39258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Кружка</a:t>
            </a:r>
            <a:endParaRPr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NOSTALGIE</a:t>
            </a: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7" name="Google Shape;630;p27">
            <a:extLst>
              <a:ext uri="{FF2B5EF4-FFF2-40B4-BE49-F238E27FC236}">
                <a16:creationId xmlns:a16="http://schemas.microsoft.com/office/drawing/2014/main" id="{5A9CF968-1F11-607B-AEE9-C3B7D437ACD8}"/>
              </a:ext>
            </a:extLst>
          </p:cNvPr>
          <p:cNvSpPr/>
          <p:nvPr/>
        </p:nvSpPr>
        <p:spPr>
          <a:xfrm>
            <a:off x="1942865" y="8533807"/>
            <a:ext cx="1378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23503</a:t>
            </a:r>
            <a:endParaRPr sz="1600" u="sng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8" name="Google Shape;638;p27">
            <a:extLst>
              <a:ext uri="{FF2B5EF4-FFF2-40B4-BE49-F238E27FC236}">
                <a16:creationId xmlns:a16="http://schemas.microsoft.com/office/drawing/2014/main" id="{E7794DBF-8F3E-008C-3D52-DD891FF8665D}"/>
              </a:ext>
            </a:extLst>
          </p:cNvPr>
          <p:cNvSpPr/>
          <p:nvPr/>
        </p:nvSpPr>
        <p:spPr>
          <a:xfrm>
            <a:off x="1969528" y="9521789"/>
            <a:ext cx="965400" cy="372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39" name="Google Shape;639;p27">
            <a:extLst>
              <a:ext uri="{FF2B5EF4-FFF2-40B4-BE49-F238E27FC236}">
                <a16:creationId xmlns:a16="http://schemas.microsoft.com/office/drawing/2014/main" id="{76B4E482-2FDD-9E9B-EEF2-CF76E626B6D9}"/>
              </a:ext>
            </a:extLst>
          </p:cNvPr>
          <p:cNvSpPr txBox="1"/>
          <p:nvPr/>
        </p:nvSpPr>
        <p:spPr>
          <a:xfrm>
            <a:off x="1892692" y="9499334"/>
            <a:ext cx="1095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СКАЧАТЬ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800" b="1">
                <a:solidFill>
                  <a:srgbClr val="434343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0" name="Google Shape;647;p27">
            <a:extLst>
              <a:ext uri="{FF2B5EF4-FFF2-40B4-BE49-F238E27FC236}">
                <a16:creationId xmlns:a16="http://schemas.microsoft.com/office/drawing/2014/main" id="{14BA2784-D601-B210-F2CE-6DF7828D993D}"/>
              </a:ext>
            </a:extLst>
          </p:cNvPr>
          <p:cNvPicPr preferRelativeResize="0"/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823" y="8294672"/>
            <a:ext cx="1191262" cy="1191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616;p27">
            <a:extLst>
              <a:ext uri="{FF2B5EF4-FFF2-40B4-BE49-F238E27FC236}">
                <a16:creationId xmlns:a16="http://schemas.microsoft.com/office/drawing/2014/main" id="{765D4217-824D-856F-8419-8BA5E74F0E20}"/>
              </a:ext>
            </a:extLst>
          </p:cNvPr>
          <p:cNvPicPr preferRelativeResize="0"/>
          <p:nvPr/>
        </p:nvPicPr>
        <p:blipFill rotWithShape="1">
          <a:blip r:embed="rId2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076418" y="4776982"/>
            <a:ext cx="3451624" cy="2078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2607</TotalTime>
  <Words>2645</Words>
  <Application>Microsoft Office PowerPoint</Application>
  <PresentationFormat>Произвольный</PresentationFormat>
  <Paragraphs>847</Paragraphs>
  <Slides>44</Slides>
  <Notes>38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44</vt:i4>
      </vt:variant>
    </vt:vector>
  </HeadingPairs>
  <TitlesOfParts>
    <vt:vector size="51" baseType="lpstr">
      <vt:lpstr>Arial</vt:lpstr>
      <vt:lpstr>Calibri</vt:lpstr>
      <vt:lpstr>Montserrat</vt:lpstr>
      <vt:lpstr>Montserrat SemiBold</vt:lpstr>
      <vt:lpstr>Montserrat Medium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 марта</dc:title>
  <dc:creator>s1n</dc:creator>
  <cp:lastModifiedBy>s1n gularis</cp:lastModifiedBy>
  <cp:revision>87</cp:revision>
  <dcterms:modified xsi:type="dcterms:W3CDTF">2026-02-02T14:15:15Z</dcterms:modified>
</cp:coreProperties>
</file>